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2"/>
  </p:notesMasterIdLst>
  <p:sldIdLst>
    <p:sldId id="256" r:id="rId3"/>
    <p:sldId id="258" r:id="rId4"/>
    <p:sldId id="259" r:id="rId5"/>
    <p:sldId id="300" r:id="rId6"/>
    <p:sldId id="301" r:id="rId7"/>
    <p:sldId id="261" r:id="rId8"/>
    <p:sldId id="290" r:id="rId9"/>
    <p:sldId id="262" r:id="rId10"/>
    <p:sldId id="302" r:id="rId11"/>
    <p:sldId id="263" r:id="rId12"/>
    <p:sldId id="264" r:id="rId13"/>
    <p:sldId id="279" r:id="rId14"/>
    <p:sldId id="295" r:id="rId15"/>
    <p:sldId id="280" r:id="rId16"/>
    <p:sldId id="296" r:id="rId17"/>
    <p:sldId id="297" r:id="rId18"/>
    <p:sldId id="299" r:id="rId19"/>
    <p:sldId id="298" r:id="rId20"/>
    <p:sldId id="303" r:id="rId21"/>
  </p:sldIdLst>
  <p:sldSz cx="9144000" cy="5143500" type="screen16x9"/>
  <p:notesSz cx="6858000" cy="9144000"/>
  <p:embeddedFontLst>
    <p:embeddedFont>
      <p:font typeface="Albert Sans" panose="020B0604020202020204" charset="0"/>
      <p:regular r:id="rId23"/>
      <p:bold r:id="rId24"/>
      <p:italic r:id="rId25"/>
      <p:boldItalic r:id="rId26"/>
    </p:embeddedFont>
    <p:embeddedFont>
      <p:font typeface="Anaheim" panose="020B0604020202020204" charset="0"/>
      <p:regular r:id="rId27"/>
    </p:embeddedFont>
    <p:embeddedFont>
      <p:font typeface="Bebas Neue" panose="020B0604020202020204" charset="0"/>
      <p:regular r:id="rId28"/>
    </p:embeddedFont>
    <p:embeddedFont>
      <p:font typeface="Nunito Light" pitchFamily="2" charset="0"/>
      <p:regular r:id="rId29"/>
      <p:italic r:id="rId30"/>
    </p:embeddedFont>
    <p:embeddedFont>
      <p:font typeface="Oswald Medium" panose="00000600000000000000" pitchFamily="2" charset="0"/>
      <p:regular r:id="rId31"/>
      <p:bold r:id="rId32"/>
    </p:embeddedFont>
    <p:embeddedFont>
      <p:font typeface="Proxima Nova" panose="020B0604020202020204" charset="0"/>
      <p:regular r:id="rId33"/>
      <p:bold r:id="rId34"/>
      <p:italic r:id="rId35"/>
      <p:boldItalic r:id="rId36"/>
    </p:embeddedFont>
    <p:embeddedFont>
      <p:font typeface="Proxima Nova Semibold" panose="020B0604020202020204" charset="0"/>
      <p:regular r:id="rId37"/>
      <p:bold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1522F3-E04C-4D8A-96B8-2685D5F1C476}">
  <a:tblStyle styleId="{811522F3-E04C-4D8A-96B8-2685D5F1C4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5605806-D9C9-4F25-9C9D-7CA22F6925D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a5d596ac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a5d596ac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aee314d13b_0_8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aee314d13b_0_8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791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171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aee314d13b_0_8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aee314d13b_0_8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473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905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395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238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0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41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700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441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a:spLocks noGrp="1"/>
          </p:cNvSpPr>
          <p:nvPr>
            <p:ph type="pic" idx="2"/>
          </p:nvPr>
        </p:nvSpPr>
        <p:spPr>
          <a:xfrm>
            <a:off x="6001550" y="539500"/>
            <a:ext cx="2565300" cy="4069200"/>
          </a:xfrm>
          <a:prstGeom prst="rect">
            <a:avLst/>
          </a:prstGeom>
          <a:noFill/>
          <a:ln>
            <a:noFill/>
          </a:ln>
        </p:spPr>
      </p:sp>
      <p:sp>
        <p:nvSpPr>
          <p:cNvPr id="11" name="Google Shape;11;p2"/>
          <p:cNvSpPr txBox="1">
            <a:spLocks noGrp="1"/>
          </p:cNvSpPr>
          <p:nvPr>
            <p:ph type="ctrTitle"/>
          </p:nvPr>
        </p:nvSpPr>
        <p:spPr>
          <a:xfrm>
            <a:off x="637025" y="1459013"/>
            <a:ext cx="5142300" cy="1610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637025" y="3208688"/>
            <a:ext cx="51423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122975" y="102265"/>
            <a:ext cx="8898050" cy="4938970"/>
            <a:chOff x="122975" y="102265"/>
            <a:chExt cx="8898050" cy="4938970"/>
          </a:xfrm>
        </p:grpSpPr>
        <p:grpSp>
          <p:nvGrpSpPr>
            <p:cNvPr id="14" name="Google Shape;14;p2"/>
            <p:cNvGrpSpPr/>
            <p:nvPr/>
          </p:nvGrpSpPr>
          <p:grpSpPr>
            <a:xfrm>
              <a:off x="122975" y="102265"/>
              <a:ext cx="8898050" cy="294395"/>
              <a:chOff x="107425" y="113400"/>
              <a:chExt cx="8898050" cy="294395"/>
            </a:xfrm>
          </p:grpSpPr>
          <p:sp>
            <p:nvSpPr>
              <p:cNvPr id="15" name="Google Shape;15;p2"/>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rot="10800000" flipH="1">
              <a:off x="122975" y="4746840"/>
              <a:ext cx="8898050" cy="294395"/>
              <a:chOff x="107425" y="113400"/>
              <a:chExt cx="8898050" cy="294395"/>
            </a:xfrm>
          </p:grpSpPr>
          <p:sp>
            <p:nvSpPr>
              <p:cNvPr id="20" name="Google Shape;20;p2"/>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rot="-5400000">
              <a:off x="-1874389" y="2470731"/>
              <a:ext cx="4380238" cy="203270"/>
              <a:chOff x="393100" y="204525"/>
              <a:chExt cx="8332200" cy="203270"/>
            </a:xfrm>
          </p:grpSpPr>
          <p:sp>
            <p:nvSpPr>
              <p:cNvPr id="25" name="Google Shape;25;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rot="5400000" flipH="1">
              <a:off x="6638832" y="2459269"/>
              <a:ext cx="4380238" cy="203270"/>
              <a:chOff x="393100" y="204525"/>
              <a:chExt cx="8332200" cy="203270"/>
            </a:xfrm>
          </p:grpSpPr>
          <p:sp>
            <p:nvSpPr>
              <p:cNvPr id="28" name="Google Shape;28;p2"/>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58"/>
        <p:cNvGrpSpPr/>
        <p:nvPr/>
      </p:nvGrpSpPr>
      <p:grpSpPr>
        <a:xfrm>
          <a:off x="0" y="0"/>
          <a:ext cx="0" cy="0"/>
          <a:chOff x="0" y="0"/>
          <a:chExt cx="0" cy="0"/>
        </a:xfrm>
      </p:grpSpPr>
      <p:pic>
        <p:nvPicPr>
          <p:cNvPr id="359" name="Google Shape;359;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0" name="Google Shape;3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1" name="Google Shape;361;p19"/>
          <p:cNvSpPr txBox="1">
            <a:spLocks noGrp="1"/>
          </p:cNvSpPr>
          <p:nvPr>
            <p:ph type="subTitle" idx="1"/>
          </p:nvPr>
        </p:nvSpPr>
        <p:spPr>
          <a:xfrm>
            <a:off x="928025" y="2461850"/>
            <a:ext cx="22788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62" name="Google Shape;362;p19"/>
          <p:cNvSpPr txBox="1">
            <a:spLocks noGrp="1"/>
          </p:cNvSpPr>
          <p:nvPr>
            <p:ph type="subTitle" idx="2"/>
          </p:nvPr>
        </p:nvSpPr>
        <p:spPr>
          <a:xfrm>
            <a:off x="3474750" y="2461850"/>
            <a:ext cx="22788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63" name="Google Shape;363;p19"/>
          <p:cNvSpPr txBox="1">
            <a:spLocks noGrp="1"/>
          </p:cNvSpPr>
          <p:nvPr>
            <p:ph type="subTitle" idx="3"/>
          </p:nvPr>
        </p:nvSpPr>
        <p:spPr>
          <a:xfrm>
            <a:off x="6021475" y="2461848"/>
            <a:ext cx="22788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64" name="Google Shape;364;p19"/>
          <p:cNvSpPr txBox="1">
            <a:spLocks noGrp="1"/>
          </p:cNvSpPr>
          <p:nvPr>
            <p:ph type="subTitle" idx="4"/>
          </p:nvPr>
        </p:nvSpPr>
        <p:spPr>
          <a:xfrm>
            <a:off x="938000" y="1806675"/>
            <a:ext cx="2278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5" name="Google Shape;365;p19"/>
          <p:cNvSpPr txBox="1">
            <a:spLocks noGrp="1"/>
          </p:cNvSpPr>
          <p:nvPr>
            <p:ph type="subTitle" idx="5"/>
          </p:nvPr>
        </p:nvSpPr>
        <p:spPr>
          <a:xfrm>
            <a:off x="3484803" y="1806675"/>
            <a:ext cx="2278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6" name="Google Shape;366;p19"/>
          <p:cNvSpPr txBox="1">
            <a:spLocks noGrp="1"/>
          </p:cNvSpPr>
          <p:nvPr>
            <p:ph type="subTitle" idx="6"/>
          </p:nvPr>
        </p:nvSpPr>
        <p:spPr>
          <a:xfrm>
            <a:off x="6031450" y="1806675"/>
            <a:ext cx="2278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67" name="Google Shape;367;p19"/>
          <p:cNvGrpSpPr/>
          <p:nvPr/>
        </p:nvGrpSpPr>
        <p:grpSpPr>
          <a:xfrm>
            <a:off x="122975" y="102265"/>
            <a:ext cx="8898050" cy="4938970"/>
            <a:chOff x="122975" y="102265"/>
            <a:chExt cx="8898050" cy="4938970"/>
          </a:xfrm>
        </p:grpSpPr>
        <p:grpSp>
          <p:nvGrpSpPr>
            <p:cNvPr id="368" name="Google Shape;368;p19"/>
            <p:cNvGrpSpPr/>
            <p:nvPr/>
          </p:nvGrpSpPr>
          <p:grpSpPr>
            <a:xfrm>
              <a:off x="122975" y="102265"/>
              <a:ext cx="8898050" cy="294395"/>
              <a:chOff x="107425" y="113400"/>
              <a:chExt cx="8898050" cy="294395"/>
            </a:xfrm>
          </p:grpSpPr>
          <p:sp>
            <p:nvSpPr>
              <p:cNvPr id="369" name="Google Shape;369;p1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9"/>
            <p:cNvGrpSpPr/>
            <p:nvPr/>
          </p:nvGrpSpPr>
          <p:grpSpPr>
            <a:xfrm rot="10800000" flipH="1">
              <a:off x="122975" y="4746840"/>
              <a:ext cx="8898050" cy="294395"/>
              <a:chOff x="107425" y="113400"/>
              <a:chExt cx="8898050" cy="294395"/>
            </a:xfrm>
          </p:grpSpPr>
          <p:sp>
            <p:nvSpPr>
              <p:cNvPr id="374" name="Google Shape;374;p1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9"/>
            <p:cNvGrpSpPr/>
            <p:nvPr/>
          </p:nvGrpSpPr>
          <p:grpSpPr>
            <a:xfrm rot="-5400000">
              <a:off x="-1874389" y="2470731"/>
              <a:ext cx="4380238" cy="203270"/>
              <a:chOff x="393100" y="204525"/>
              <a:chExt cx="8332200" cy="203270"/>
            </a:xfrm>
          </p:grpSpPr>
          <p:sp>
            <p:nvSpPr>
              <p:cNvPr id="379" name="Google Shape;379;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9"/>
            <p:cNvGrpSpPr/>
            <p:nvPr/>
          </p:nvGrpSpPr>
          <p:grpSpPr>
            <a:xfrm rot="5400000" flipH="1">
              <a:off x="6638832" y="2459269"/>
              <a:ext cx="4380238" cy="203270"/>
              <a:chOff x="393100" y="204525"/>
              <a:chExt cx="8332200" cy="203270"/>
            </a:xfrm>
          </p:grpSpPr>
          <p:sp>
            <p:nvSpPr>
              <p:cNvPr id="382" name="Google Shape;382;p1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84"/>
        <p:cNvGrpSpPr/>
        <p:nvPr/>
      </p:nvGrpSpPr>
      <p:grpSpPr>
        <a:xfrm>
          <a:off x="0" y="0"/>
          <a:ext cx="0" cy="0"/>
          <a:chOff x="0" y="0"/>
          <a:chExt cx="0" cy="0"/>
        </a:xfrm>
      </p:grpSpPr>
      <p:pic>
        <p:nvPicPr>
          <p:cNvPr id="385" name="Google Shape;385;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6" name="Google Shape;38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7" name="Google Shape;387;p20"/>
          <p:cNvSpPr txBox="1">
            <a:spLocks noGrp="1"/>
          </p:cNvSpPr>
          <p:nvPr>
            <p:ph type="subTitle" idx="1"/>
          </p:nvPr>
        </p:nvSpPr>
        <p:spPr>
          <a:xfrm>
            <a:off x="1253225" y="1796250"/>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88" name="Google Shape;388;p20"/>
          <p:cNvSpPr txBox="1">
            <a:spLocks noGrp="1"/>
          </p:cNvSpPr>
          <p:nvPr>
            <p:ph type="subTitle" idx="2"/>
          </p:nvPr>
        </p:nvSpPr>
        <p:spPr>
          <a:xfrm>
            <a:off x="5079750" y="1796250"/>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89" name="Google Shape;389;p20"/>
          <p:cNvSpPr txBox="1">
            <a:spLocks noGrp="1"/>
          </p:cNvSpPr>
          <p:nvPr>
            <p:ph type="subTitle" idx="3"/>
          </p:nvPr>
        </p:nvSpPr>
        <p:spPr>
          <a:xfrm>
            <a:off x="1253225" y="3468125"/>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90" name="Google Shape;390;p20"/>
          <p:cNvSpPr txBox="1">
            <a:spLocks noGrp="1"/>
          </p:cNvSpPr>
          <p:nvPr>
            <p:ph type="subTitle" idx="4"/>
          </p:nvPr>
        </p:nvSpPr>
        <p:spPr>
          <a:xfrm>
            <a:off x="5079750" y="3468125"/>
            <a:ext cx="2971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91" name="Google Shape;391;p20"/>
          <p:cNvSpPr txBox="1">
            <a:spLocks noGrp="1"/>
          </p:cNvSpPr>
          <p:nvPr>
            <p:ph type="subTitle" idx="5"/>
          </p:nvPr>
        </p:nvSpPr>
        <p:spPr>
          <a:xfrm>
            <a:off x="1253225" y="130315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2" name="Google Shape;392;p20"/>
          <p:cNvSpPr txBox="1">
            <a:spLocks noGrp="1"/>
          </p:cNvSpPr>
          <p:nvPr>
            <p:ph type="subTitle" idx="6"/>
          </p:nvPr>
        </p:nvSpPr>
        <p:spPr>
          <a:xfrm>
            <a:off x="1253225" y="296380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3" name="Google Shape;393;p20"/>
          <p:cNvSpPr txBox="1">
            <a:spLocks noGrp="1"/>
          </p:cNvSpPr>
          <p:nvPr>
            <p:ph type="subTitle" idx="7"/>
          </p:nvPr>
        </p:nvSpPr>
        <p:spPr>
          <a:xfrm>
            <a:off x="5079750" y="130315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4" name="Google Shape;394;p20"/>
          <p:cNvSpPr txBox="1">
            <a:spLocks noGrp="1"/>
          </p:cNvSpPr>
          <p:nvPr>
            <p:ph type="subTitle" idx="8"/>
          </p:nvPr>
        </p:nvSpPr>
        <p:spPr>
          <a:xfrm>
            <a:off x="5079750" y="2963800"/>
            <a:ext cx="2971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95" name="Google Shape;395;p20"/>
          <p:cNvGrpSpPr/>
          <p:nvPr/>
        </p:nvGrpSpPr>
        <p:grpSpPr>
          <a:xfrm>
            <a:off x="122975" y="102265"/>
            <a:ext cx="8898050" cy="4938970"/>
            <a:chOff x="122975" y="102265"/>
            <a:chExt cx="8898050" cy="4938970"/>
          </a:xfrm>
        </p:grpSpPr>
        <p:grpSp>
          <p:nvGrpSpPr>
            <p:cNvPr id="396" name="Google Shape;396;p20"/>
            <p:cNvGrpSpPr/>
            <p:nvPr/>
          </p:nvGrpSpPr>
          <p:grpSpPr>
            <a:xfrm>
              <a:off x="122975" y="102265"/>
              <a:ext cx="8898050" cy="294395"/>
              <a:chOff x="107425" y="113400"/>
              <a:chExt cx="8898050" cy="294395"/>
            </a:xfrm>
          </p:grpSpPr>
          <p:sp>
            <p:nvSpPr>
              <p:cNvPr id="397" name="Google Shape;397;p2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20"/>
            <p:cNvGrpSpPr/>
            <p:nvPr/>
          </p:nvGrpSpPr>
          <p:grpSpPr>
            <a:xfrm rot="10800000" flipH="1">
              <a:off x="122975" y="4746840"/>
              <a:ext cx="8898050" cy="294395"/>
              <a:chOff x="107425" y="113400"/>
              <a:chExt cx="8898050" cy="294395"/>
            </a:xfrm>
          </p:grpSpPr>
          <p:sp>
            <p:nvSpPr>
              <p:cNvPr id="402" name="Google Shape;402;p2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20"/>
            <p:cNvGrpSpPr/>
            <p:nvPr/>
          </p:nvGrpSpPr>
          <p:grpSpPr>
            <a:xfrm rot="-5400000">
              <a:off x="-1874389" y="2470731"/>
              <a:ext cx="4380238" cy="203270"/>
              <a:chOff x="393100" y="204525"/>
              <a:chExt cx="8332200" cy="203270"/>
            </a:xfrm>
          </p:grpSpPr>
          <p:sp>
            <p:nvSpPr>
              <p:cNvPr id="407" name="Google Shape;407;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20"/>
            <p:cNvGrpSpPr/>
            <p:nvPr/>
          </p:nvGrpSpPr>
          <p:grpSpPr>
            <a:xfrm rot="5400000" flipH="1">
              <a:off x="6638832" y="2459269"/>
              <a:ext cx="4380238" cy="203270"/>
              <a:chOff x="393100" y="204525"/>
              <a:chExt cx="8332200" cy="203270"/>
            </a:xfrm>
          </p:grpSpPr>
          <p:sp>
            <p:nvSpPr>
              <p:cNvPr id="410" name="Google Shape;410;p2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12"/>
        <p:cNvGrpSpPr/>
        <p:nvPr/>
      </p:nvGrpSpPr>
      <p:grpSpPr>
        <a:xfrm>
          <a:off x="0" y="0"/>
          <a:ext cx="0" cy="0"/>
          <a:chOff x="0" y="0"/>
          <a:chExt cx="0" cy="0"/>
        </a:xfrm>
      </p:grpSpPr>
      <p:pic>
        <p:nvPicPr>
          <p:cNvPr id="413" name="Google Shape;413;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4" name="Google Shape;41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5" name="Google Shape;415;p21"/>
          <p:cNvSpPr txBox="1">
            <a:spLocks noGrp="1"/>
          </p:cNvSpPr>
          <p:nvPr>
            <p:ph type="subTitle" idx="1"/>
          </p:nvPr>
        </p:nvSpPr>
        <p:spPr>
          <a:xfrm>
            <a:off x="856500" y="1748950"/>
            <a:ext cx="24120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6" name="Google Shape;416;p21"/>
          <p:cNvSpPr txBox="1">
            <a:spLocks noGrp="1"/>
          </p:cNvSpPr>
          <p:nvPr>
            <p:ph type="subTitle" idx="2"/>
          </p:nvPr>
        </p:nvSpPr>
        <p:spPr>
          <a:xfrm>
            <a:off x="3410700" y="1748951"/>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7" name="Google Shape;417;p21"/>
          <p:cNvSpPr txBox="1">
            <a:spLocks noGrp="1"/>
          </p:cNvSpPr>
          <p:nvPr>
            <p:ph type="subTitle" idx="3"/>
          </p:nvPr>
        </p:nvSpPr>
        <p:spPr>
          <a:xfrm>
            <a:off x="856500" y="3547200"/>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8" name="Google Shape;418;p21"/>
          <p:cNvSpPr txBox="1">
            <a:spLocks noGrp="1"/>
          </p:cNvSpPr>
          <p:nvPr>
            <p:ph type="subTitle" idx="4"/>
          </p:nvPr>
        </p:nvSpPr>
        <p:spPr>
          <a:xfrm>
            <a:off x="3410701" y="3547200"/>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19" name="Google Shape;419;p21"/>
          <p:cNvSpPr txBox="1">
            <a:spLocks noGrp="1"/>
          </p:cNvSpPr>
          <p:nvPr>
            <p:ph type="subTitle" idx="5"/>
          </p:nvPr>
        </p:nvSpPr>
        <p:spPr>
          <a:xfrm>
            <a:off x="5964902" y="1748951"/>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20" name="Google Shape;420;p21"/>
          <p:cNvSpPr txBox="1">
            <a:spLocks noGrp="1"/>
          </p:cNvSpPr>
          <p:nvPr>
            <p:ph type="subTitle" idx="6"/>
          </p:nvPr>
        </p:nvSpPr>
        <p:spPr>
          <a:xfrm>
            <a:off x="5964902" y="3547200"/>
            <a:ext cx="2411400" cy="10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21" name="Google Shape;421;p21"/>
          <p:cNvSpPr txBox="1">
            <a:spLocks noGrp="1"/>
          </p:cNvSpPr>
          <p:nvPr>
            <p:ph type="subTitle" idx="7"/>
          </p:nvPr>
        </p:nvSpPr>
        <p:spPr>
          <a:xfrm>
            <a:off x="856500" y="1260850"/>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2" name="Google Shape;422;p21"/>
          <p:cNvSpPr txBox="1">
            <a:spLocks noGrp="1"/>
          </p:cNvSpPr>
          <p:nvPr>
            <p:ph type="subTitle" idx="8"/>
          </p:nvPr>
        </p:nvSpPr>
        <p:spPr>
          <a:xfrm>
            <a:off x="3410700" y="1260850"/>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3" name="Google Shape;423;p21"/>
          <p:cNvSpPr txBox="1">
            <a:spLocks noGrp="1"/>
          </p:cNvSpPr>
          <p:nvPr>
            <p:ph type="subTitle" idx="9"/>
          </p:nvPr>
        </p:nvSpPr>
        <p:spPr>
          <a:xfrm>
            <a:off x="5964900" y="1260850"/>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4" name="Google Shape;424;p21"/>
          <p:cNvSpPr txBox="1">
            <a:spLocks noGrp="1"/>
          </p:cNvSpPr>
          <p:nvPr>
            <p:ph type="subTitle" idx="13"/>
          </p:nvPr>
        </p:nvSpPr>
        <p:spPr>
          <a:xfrm>
            <a:off x="856500" y="3064138"/>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5" name="Google Shape;425;p21"/>
          <p:cNvSpPr txBox="1">
            <a:spLocks noGrp="1"/>
          </p:cNvSpPr>
          <p:nvPr>
            <p:ph type="subTitle" idx="14"/>
          </p:nvPr>
        </p:nvSpPr>
        <p:spPr>
          <a:xfrm>
            <a:off x="3410700" y="3064138"/>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6" name="Google Shape;426;p21"/>
          <p:cNvSpPr txBox="1">
            <a:spLocks noGrp="1"/>
          </p:cNvSpPr>
          <p:nvPr>
            <p:ph type="subTitle" idx="15"/>
          </p:nvPr>
        </p:nvSpPr>
        <p:spPr>
          <a:xfrm>
            <a:off x="5964900" y="3064138"/>
            <a:ext cx="2411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27" name="Google Shape;427;p21"/>
          <p:cNvGrpSpPr/>
          <p:nvPr/>
        </p:nvGrpSpPr>
        <p:grpSpPr>
          <a:xfrm>
            <a:off x="122975" y="102265"/>
            <a:ext cx="8898050" cy="4938970"/>
            <a:chOff x="122975" y="102265"/>
            <a:chExt cx="8898050" cy="4938970"/>
          </a:xfrm>
        </p:grpSpPr>
        <p:grpSp>
          <p:nvGrpSpPr>
            <p:cNvPr id="428" name="Google Shape;428;p21"/>
            <p:cNvGrpSpPr/>
            <p:nvPr/>
          </p:nvGrpSpPr>
          <p:grpSpPr>
            <a:xfrm>
              <a:off x="122975" y="102265"/>
              <a:ext cx="8898050" cy="294395"/>
              <a:chOff x="107425" y="113400"/>
              <a:chExt cx="8898050" cy="294395"/>
            </a:xfrm>
          </p:grpSpPr>
          <p:sp>
            <p:nvSpPr>
              <p:cNvPr id="429" name="Google Shape;429;p21"/>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1"/>
            <p:cNvGrpSpPr/>
            <p:nvPr/>
          </p:nvGrpSpPr>
          <p:grpSpPr>
            <a:xfrm rot="10800000" flipH="1">
              <a:off x="122975" y="4746840"/>
              <a:ext cx="8898050" cy="294395"/>
              <a:chOff x="107425" y="113400"/>
              <a:chExt cx="8898050" cy="294395"/>
            </a:xfrm>
          </p:grpSpPr>
          <p:sp>
            <p:nvSpPr>
              <p:cNvPr id="434" name="Google Shape;434;p21"/>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1"/>
            <p:cNvGrpSpPr/>
            <p:nvPr/>
          </p:nvGrpSpPr>
          <p:grpSpPr>
            <a:xfrm rot="-5400000">
              <a:off x="-1874389" y="2470731"/>
              <a:ext cx="4380238" cy="203270"/>
              <a:chOff x="393100" y="204525"/>
              <a:chExt cx="8332200" cy="203270"/>
            </a:xfrm>
          </p:grpSpPr>
          <p:sp>
            <p:nvSpPr>
              <p:cNvPr id="439" name="Google Shape;439;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1"/>
            <p:cNvGrpSpPr/>
            <p:nvPr/>
          </p:nvGrpSpPr>
          <p:grpSpPr>
            <a:xfrm rot="5400000" flipH="1">
              <a:off x="6638832" y="2459269"/>
              <a:ext cx="4380238" cy="203270"/>
              <a:chOff x="393100" y="204525"/>
              <a:chExt cx="8332200" cy="203270"/>
            </a:xfrm>
          </p:grpSpPr>
          <p:sp>
            <p:nvSpPr>
              <p:cNvPr id="442" name="Google Shape;442;p21"/>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67"/>
        <p:cNvGrpSpPr/>
        <p:nvPr/>
      </p:nvGrpSpPr>
      <p:grpSpPr>
        <a:xfrm>
          <a:off x="0" y="0"/>
          <a:ext cx="0" cy="0"/>
          <a:chOff x="0" y="0"/>
          <a:chExt cx="0" cy="0"/>
        </a:xfrm>
      </p:grpSpPr>
      <p:pic>
        <p:nvPicPr>
          <p:cNvPr id="468" name="Google Shape;468;p2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69" name="Google Shape;469;p23"/>
          <p:cNvGrpSpPr/>
          <p:nvPr/>
        </p:nvGrpSpPr>
        <p:grpSpPr>
          <a:xfrm>
            <a:off x="122975" y="102265"/>
            <a:ext cx="8898050" cy="4938970"/>
            <a:chOff x="122975" y="102265"/>
            <a:chExt cx="8898050" cy="4938970"/>
          </a:xfrm>
        </p:grpSpPr>
        <p:grpSp>
          <p:nvGrpSpPr>
            <p:cNvPr id="470" name="Google Shape;470;p23"/>
            <p:cNvGrpSpPr/>
            <p:nvPr/>
          </p:nvGrpSpPr>
          <p:grpSpPr>
            <a:xfrm>
              <a:off x="122975" y="102265"/>
              <a:ext cx="8898050" cy="294395"/>
              <a:chOff x="107425" y="113400"/>
              <a:chExt cx="8898050" cy="294395"/>
            </a:xfrm>
          </p:grpSpPr>
          <p:sp>
            <p:nvSpPr>
              <p:cNvPr id="471" name="Google Shape;471;p2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3"/>
            <p:cNvGrpSpPr/>
            <p:nvPr/>
          </p:nvGrpSpPr>
          <p:grpSpPr>
            <a:xfrm rot="10800000" flipH="1">
              <a:off x="122975" y="4746840"/>
              <a:ext cx="8898050" cy="294395"/>
              <a:chOff x="107425" y="113400"/>
              <a:chExt cx="8898050" cy="294395"/>
            </a:xfrm>
          </p:grpSpPr>
          <p:sp>
            <p:nvSpPr>
              <p:cNvPr id="476" name="Google Shape;476;p2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3"/>
            <p:cNvGrpSpPr/>
            <p:nvPr/>
          </p:nvGrpSpPr>
          <p:grpSpPr>
            <a:xfrm rot="-5400000">
              <a:off x="-1874389" y="2470731"/>
              <a:ext cx="4380238" cy="203270"/>
              <a:chOff x="393100" y="204525"/>
              <a:chExt cx="8332200" cy="203270"/>
            </a:xfrm>
          </p:grpSpPr>
          <p:sp>
            <p:nvSpPr>
              <p:cNvPr id="481" name="Google Shape;481;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3"/>
            <p:cNvGrpSpPr/>
            <p:nvPr/>
          </p:nvGrpSpPr>
          <p:grpSpPr>
            <a:xfrm rot="5400000" flipH="1">
              <a:off x="6638832" y="2459269"/>
              <a:ext cx="4380238" cy="203270"/>
              <a:chOff x="393100" y="204525"/>
              <a:chExt cx="8332200" cy="203270"/>
            </a:xfrm>
          </p:grpSpPr>
          <p:sp>
            <p:nvSpPr>
              <p:cNvPr id="484" name="Google Shape;484;p2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86"/>
        <p:cNvGrpSpPr/>
        <p:nvPr/>
      </p:nvGrpSpPr>
      <p:grpSpPr>
        <a:xfrm>
          <a:off x="0" y="0"/>
          <a:ext cx="0" cy="0"/>
          <a:chOff x="0" y="0"/>
          <a:chExt cx="0" cy="0"/>
        </a:xfrm>
      </p:grpSpPr>
      <p:pic>
        <p:nvPicPr>
          <p:cNvPr id="487" name="Google Shape;487;p2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92"/>
        <p:cNvGrpSpPr/>
        <p:nvPr/>
      </p:nvGrpSpPr>
      <p:grpSpPr>
        <a:xfrm>
          <a:off x="0" y="0"/>
          <a:ext cx="0" cy="0"/>
          <a:chOff x="0" y="0"/>
          <a:chExt cx="0" cy="0"/>
        </a:xfrm>
      </p:grpSpPr>
      <p:sp>
        <p:nvSpPr>
          <p:cNvPr id="493" name="Google Shape;493;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pic>
        <p:nvPicPr>
          <p:cNvPr id="74" name="Google Shape;74;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75" name="Google Shape;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5"/>
          <p:cNvSpPr txBox="1">
            <a:spLocks noGrp="1"/>
          </p:cNvSpPr>
          <p:nvPr>
            <p:ph type="subTitle" idx="1"/>
          </p:nvPr>
        </p:nvSpPr>
        <p:spPr>
          <a:xfrm>
            <a:off x="3311499" y="2452830"/>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5"/>
          <p:cNvSpPr txBox="1">
            <a:spLocks noGrp="1"/>
          </p:cNvSpPr>
          <p:nvPr>
            <p:ph type="subTitle" idx="2"/>
          </p:nvPr>
        </p:nvSpPr>
        <p:spPr>
          <a:xfrm>
            <a:off x="713225" y="2452830"/>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 name="Google Shape;78;p5"/>
          <p:cNvSpPr txBox="1">
            <a:spLocks noGrp="1"/>
          </p:cNvSpPr>
          <p:nvPr>
            <p:ph type="subTitle" idx="3"/>
          </p:nvPr>
        </p:nvSpPr>
        <p:spPr>
          <a:xfrm>
            <a:off x="713225" y="177189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5"/>
          <p:cNvSpPr txBox="1">
            <a:spLocks noGrp="1"/>
          </p:cNvSpPr>
          <p:nvPr>
            <p:ph type="subTitle" idx="4"/>
          </p:nvPr>
        </p:nvSpPr>
        <p:spPr>
          <a:xfrm>
            <a:off x="3311499" y="177189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0" name="Google Shape;80;p5"/>
          <p:cNvGrpSpPr/>
          <p:nvPr/>
        </p:nvGrpSpPr>
        <p:grpSpPr>
          <a:xfrm>
            <a:off x="122975" y="102265"/>
            <a:ext cx="8898050" cy="4938970"/>
            <a:chOff x="122975" y="102265"/>
            <a:chExt cx="8898050" cy="4938970"/>
          </a:xfrm>
        </p:grpSpPr>
        <p:grpSp>
          <p:nvGrpSpPr>
            <p:cNvPr id="81" name="Google Shape;81;p5"/>
            <p:cNvGrpSpPr/>
            <p:nvPr/>
          </p:nvGrpSpPr>
          <p:grpSpPr>
            <a:xfrm>
              <a:off x="122975" y="102265"/>
              <a:ext cx="8898050" cy="294395"/>
              <a:chOff x="107425" y="113400"/>
              <a:chExt cx="8898050" cy="294395"/>
            </a:xfrm>
          </p:grpSpPr>
          <p:sp>
            <p:nvSpPr>
              <p:cNvPr id="82" name="Google Shape;82;p5"/>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rot="10800000" flipH="1">
              <a:off x="122975" y="4746840"/>
              <a:ext cx="8898050" cy="294395"/>
              <a:chOff x="107425" y="113400"/>
              <a:chExt cx="8898050" cy="294395"/>
            </a:xfrm>
          </p:grpSpPr>
          <p:sp>
            <p:nvSpPr>
              <p:cNvPr id="87" name="Google Shape;87;p5"/>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5400000">
              <a:off x="-1874389" y="2470731"/>
              <a:ext cx="4380238" cy="203270"/>
              <a:chOff x="393100" y="204525"/>
              <a:chExt cx="8332200" cy="203270"/>
            </a:xfrm>
          </p:grpSpPr>
          <p:sp>
            <p:nvSpPr>
              <p:cNvPr id="92" name="Google Shape;92;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5"/>
            <p:cNvGrpSpPr/>
            <p:nvPr/>
          </p:nvGrpSpPr>
          <p:grpSpPr>
            <a:xfrm rot="5400000" flipH="1">
              <a:off x="6638832" y="2459269"/>
              <a:ext cx="4380238" cy="203270"/>
              <a:chOff x="393100" y="204525"/>
              <a:chExt cx="8332200" cy="203270"/>
            </a:xfrm>
          </p:grpSpPr>
          <p:sp>
            <p:nvSpPr>
              <p:cNvPr id="95" name="Google Shape;95;p5"/>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 name="Google Shape;97;p5"/>
          <p:cNvSpPr>
            <a:spLocks noGrp="1"/>
          </p:cNvSpPr>
          <p:nvPr>
            <p:ph type="pic" idx="5"/>
          </p:nvPr>
        </p:nvSpPr>
        <p:spPr>
          <a:xfrm>
            <a:off x="6001550" y="539500"/>
            <a:ext cx="2565300" cy="40692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pic>
        <p:nvPicPr>
          <p:cNvPr id="119" name="Google Shape;119;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0" name="Google Shape;120;p7"/>
          <p:cNvSpPr txBox="1">
            <a:spLocks noGrp="1"/>
          </p:cNvSpPr>
          <p:nvPr>
            <p:ph type="title"/>
          </p:nvPr>
        </p:nvSpPr>
        <p:spPr>
          <a:xfrm>
            <a:off x="4164775" y="1061100"/>
            <a:ext cx="429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7"/>
          <p:cNvSpPr txBox="1">
            <a:spLocks noGrp="1"/>
          </p:cNvSpPr>
          <p:nvPr>
            <p:ph type="subTitle" idx="1"/>
          </p:nvPr>
        </p:nvSpPr>
        <p:spPr>
          <a:xfrm>
            <a:off x="4164775" y="2094075"/>
            <a:ext cx="4294800" cy="229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grpSp>
        <p:nvGrpSpPr>
          <p:cNvPr id="122" name="Google Shape;122;p7"/>
          <p:cNvGrpSpPr/>
          <p:nvPr/>
        </p:nvGrpSpPr>
        <p:grpSpPr>
          <a:xfrm>
            <a:off x="122975" y="102265"/>
            <a:ext cx="8898050" cy="4938970"/>
            <a:chOff x="122975" y="102265"/>
            <a:chExt cx="8898050" cy="4938970"/>
          </a:xfrm>
        </p:grpSpPr>
        <p:grpSp>
          <p:nvGrpSpPr>
            <p:cNvPr id="123" name="Google Shape;123;p7"/>
            <p:cNvGrpSpPr/>
            <p:nvPr/>
          </p:nvGrpSpPr>
          <p:grpSpPr>
            <a:xfrm>
              <a:off x="122975" y="102265"/>
              <a:ext cx="8898050" cy="294395"/>
              <a:chOff x="107425" y="113400"/>
              <a:chExt cx="8898050" cy="294395"/>
            </a:xfrm>
          </p:grpSpPr>
          <p:sp>
            <p:nvSpPr>
              <p:cNvPr id="124" name="Google Shape;124;p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rot="10800000" flipH="1">
              <a:off x="122975" y="4746840"/>
              <a:ext cx="8898050" cy="294395"/>
              <a:chOff x="107425" y="113400"/>
              <a:chExt cx="8898050" cy="294395"/>
            </a:xfrm>
          </p:grpSpPr>
          <p:sp>
            <p:nvSpPr>
              <p:cNvPr id="129" name="Google Shape;129;p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7"/>
            <p:cNvGrpSpPr/>
            <p:nvPr/>
          </p:nvGrpSpPr>
          <p:grpSpPr>
            <a:xfrm rot="-5400000">
              <a:off x="-1874389" y="2470731"/>
              <a:ext cx="4380238" cy="203270"/>
              <a:chOff x="393100" y="204525"/>
              <a:chExt cx="8332200" cy="203270"/>
            </a:xfrm>
          </p:grpSpPr>
          <p:sp>
            <p:nvSpPr>
              <p:cNvPr id="134" name="Google Shape;134;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7"/>
            <p:cNvGrpSpPr/>
            <p:nvPr/>
          </p:nvGrpSpPr>
          <p:grpSpPr>
            <a:xfrm rot="5400000" flipH="1">
              <a:off x="6638832" y="2459269"/>
              <a:ext cx="4380238" cy="203270"/>
              <a:chOff x="393100" y="204525"/>
              <a:chExt cx="8332200" cy="203270"/>
            </a:xfrm>
          </p:grpSpPr>
          <p:sp>
            <p:nvSpPr>
              <p:cNvPr id="137" name="Google Shape;137;p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 name="Google Shape;139;p7"/>
          <p:cNvSpPr>
            <a:spLocks noGrp="1"/>
          </p:cNvSpPr>
          <p:nvPr>
            <p:ph type="pic" idx="2"/>
          </p:nvPr>
        </p:nvSpPr>
        <p:spPr>
          <a:xfrm>
            <a:off x="588925" y="539500"/>
            <a:ext cx="2565300" cy="40692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0"/>
        <p:cNvGrpSpPr/>
        <p:nvPr/>
      </p:nvGrpSpPr>
      <p:grpSpPr>
        <a:xfrm>
          <a:off x="0" y="0"/>
          <a:ext cx="0" cy="0"/>
          <a:chOff x="0" y="0"/>
          <a:chExt cx="0" cy="0"/>
        </a:xfrm>
      </p:grpSpPr>
      <p:pic>
        <p:nvPicPr>
          <p:cNvPr id="141" name="Google Shape;1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 name="Google Shape;14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43" name="Google Shape;143;p8"/>
          <p:cNvGrpSpPr/>
          <p:nvPr/>
        </p:nvGrpSpPr>
        <p:grpSpPr>
          <a:xfrm>
            <a:off x="122975" y="102265"/>
            <a:ext cx="8898050" cy="4938970"/>
            <a:chOff x="122975" y="102265"/>
            <a:chExt cx="8898050" cy="4938970"/>
          </a:xfrm>
        </p:grpSpPr>
        <p:grpSp>
          <p:nvGrpSpPr>
            <p:cNvPr id="144" name="Google Shape;144;p8"/>
            <p:cNvGrpSpPr/>
            <p:nvPr/>
          </p:nvGrpSpPr>
          <p:grpSpPr>
            <a:xfrm>
              <a:off x="122975" y="102265"/>
              <a:ext cx="8898050" cy="294395"/>
              <a:chOff x="107425" y="113400"/>
              <a:chExt cx="8898050" cy="294395"/>
            </a:xfrm>
          </p:grpSpPr>
          <p:sp>
            <p:nvSpPr>
              <p:cNvPr id="145" name="Google Shape;145;p8"/>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8"/>
            <p:cNvGrpSpPr/>
            <p:nvPr/>
          </p:nvGrpSpPr>
          <p:grpSpPr>
            <a:xfrm rot="10800000" flipH="1">
              <a:off x="122975" y="4746840"/>
              <a:ext cx="8898050" cy="294395"/>
              <a:chOff x="107425" y="113400"/>
              <a:chExt cx="8898050" cy="294395"/>
            </a:xfrm>
          </p:grpSpPr>
          <p:sp>
            <p:nvSpPr>
              <p:cNvPr id="150" name="Google Shape;150;p8"/>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rot="-5400000">
              <a:off x="-1874389" y="2470731"/>
              <a:ext cx="4380238" cy="203270"/>
              <a:chOff x="393100" y="204525"/>
              <a:chExt cx="8332200" cy="203270"/>
            </a:xfrm>
          </p:grpSpPr>
          <p:sp>
            <p:nvSpPr>
              <p:cNvPr id="155" name="Google Shape;155;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8"/>
            <p:cNvGrpSpPr/>
            <p:nvPr/>
          </p:nvGrpSpPr>
          <p:grpSpPr>
            <a:xfrm rot="5400000" flipH="1">
              <a:off x="6638832" y="2459269"/>
              <a:ext cx="4380238" cy="203270"/>
              <a:chOff x="393100" y="204525"/>
              <a:chExt cx="8332200" cy="203270"/>
            </a:xfrm>
          </p:grpSpPr>
          <p:sp>
            <p:nvSpPr>
              <p:cNvPr id="158" name="Google Shape;158;p8"/>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0"/>
        <p:cNvGrpSpPr/>
        <p:nvPr/>
      </p:nvGrpSpPr>
      <p:grpSpPr>
        <a:xfrm>
          <a:off x="0" y="0"/>
          <a:ext cx="0" cy="0"/>
          <a:chOff x="0" y="0"/>
          <a:chExt cx="0" cy="0"/>
        </a:xfrm>
      </p:grpSpPr>
      <p:pic>
        <p:nvPicPr>
          <p:cNvPr id="161" name="Google Shape;161;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2" name="Google Shape;162;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63" name="Google Shape;16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164" name="Google Shape;164;p9"/>
          <p:cNvGrpSpPr/>
          <p:nvPr/>
        </p:nvGrpSpPr>
        <p:grpSpPr>
          <a:xfrm>
            <a:off x="122975" y="102265"/>
            <a:ext cx="8898050" cy="4938970"/>
            <a:chOff x="122975" y="102265"/>
            <a:chExt cx="8898050" cy="4938970"/>
          </a:xfrm>
        </p:grpSpPr>
        <p:grpSp>
          <p:nvGrpSpPr>
            <p:cNvPr id="165" name="Google Shape;165;p9"/>
            <p:cNvGrpSpPr/>
            <p:nvPr/>
          </p:nvGrpSpPr>
          <p:grpSpPr>
            <a:xfrm>
              <a:off x="122975" y="102265"/>
              <a:ext cx="8898050" cy="294395"/>
              <a:chOff x="107425" y="113400"/>
              <a:chExt cx="8898050" cy="294395"/>
            </a:xfrm>
          </p:grpSpPr>
          <p:sp>
            <p:nvSpPr>
              <p:cNvPr id="166" name="Google Shape;166;p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9"/>
            <p:cNvGrpSpPr/>
            <p:nvPr/>
          </p:nvGrpSpPr>
          <p:grpSpPr>
            <a:xfrm rot="10800000" flipH="1">
              <a:off x="122975" y="4746840"/>
              <a:ext cx="8898050" cy="294395"/>
              <a:chOff x="107425" y="113400"/>
              <a:chExt cx="8898050" cy="294395"/>
            </a:xfrm>
          </p:grpSpPr>
          <p:sp>
            <p:nvSpPr>
              <p:cNvPr id="171" name="Google Shape;171;p9"/>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9"/>
            <p:cNvGrpSpPr/>
            <p:nvPr/>
          </p:nvGrpSpPr>
          <p:grpSpPr>
            <a:xfrm rot="-5400000">
              <a:off x="-1874389" y="2470731"/>
              <a:ext cx="4380238" cy="203270"/>
              <a:chOff x="393100" y="204525"/>
              <a:chExt cx="8332200" cy="203270"/>
            </a:xfrm>
          </p:grpSpPr>
          <p:sp>
            <p:nvSpPr>
              <p:cNvPr id="176" name="Google Shape;176;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9"/>
            <p:cNvGrpSpPr/>
            <p:nvPr/>
          </p:nvGrpSpPr>
          <p:grpSpPr>
            <a:xfrm rot="5400000" flipH="1">
              <a:off x="6638832" y="2459269"/>
              <a:ext cx="4380238" cy="203270"/>
              <a:chOff x="393100" y="204525"/>
              <a:chExt cx="8332200" cy="203270"/>
            </a:xfrm>
          </p:grpSpPr>
          <p:sp>
            <p:nvSpPr>
              <p:cNvPr id="179" name="Google Shape;179;p9"/>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1"/>
        <p:cNvGrpSpPr/>
        <p:nvPr/>
      </p:nvGrpSpPr>
      <p:grpSpPr>
        <a:xfrm>
          <a:off x="0" y="0"/>
          <a:ext cx="0" cy="0"/>
          <a:chOff x="0" y="0"/>
          <a:chExt cx="0" cy="0"/>
        </a:xfrm>
      </p:grpSpPr>
      <p:pic>
        <p:nvPicPr>
          <p:cNvPr id="182" name="Google Shape;182;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 name="Google Shape;183;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84" name="Google Shape;184;p10"/>
          <p:cNvGrpSpPr/>
          <p:nvPr/>
        </p:nvGrpSpPr>
        <p:grpSpPr>
          <a:xfrm>
            <a:off x="122975" y="102265"/>
            <a:ext cx="8898050" cy="4938970"/>
            <a:chOff x="122975" y="102265"/>
            <a:chExt cx="8898050" cy="4938970"/>
          </a:xfrm>
        </p:grpSpPr>
        <p:grpSp>
          <p:nvGrpSpPr>
            <p:cNvPr id="185" name="Google Shape;185;p10"/>
            <p:cNvGrpSpPr/>
            <p:nvPr/>
          </p:nvGrpSpPr>
          <p:grpSpPr>
            <a:xfrm>
              <a:off x="122975" y="102265"/>
              <a:ext cx="8898050" cy="294395"/>
              <a:chOff x="107425" y="113400"/>
              <a:chExt cx="8898050" cy="294395"/>
            </a:xfrm>
          </p:grpSpPr>
          <p:sp>
            <p:nvSpPr>
              <p:cNvPr id="186" name="Google Shape;186;p1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0"/>
            <p:cNvGrpSpPr/>
            <p:nvPr/>
          </p:nvGrpSpPr>
          <p:grpSpPr>
            <a:xfrm rot="10800000" flipH="1">
              <a:off x="122975" y="4746840"/>
              <a:ext cx="8898050" cy="294395"/>
              <a:chOff x="107425" y="113400"/>
              <a:chExt cx="8898050" cy="294395"/>
            </a:xfrm>
          </p:grpSpPr>
          <p:sp>
            <p:nvSpPr>
              <p:cNvPr id="191" name="Google Shape;191;p10"/>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0"/>
            <p:cNvGrpSpPr/>
            <p:nvPr/>
          </p:nvGrpSpPr>
          <p:grpSpPr>
            <a:xfrm rot="-5400000">
              <a:off x="-1874389" y="2470731"/>
              <a:ext cx="4380238" cy="203270"/>
              <a:chOff x="393100" y="204525"/>
              <a:chExt cx="8332200" cy="203270"/>
            </a:xfrm>
          </p:grpSpPr>
          <p:sp>
            <p:nvSpPr>
              <p:cNvPr id="196" name="Google Shape;196;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0"/>
            <p:cNvGrpSpPr/>
            <p:nvPr/>
          </p:nvGrpSpPr>
          <p:grpSpPr>
            <a:xfrm rot="5400000" flipH="1">
              <a:off x="6638832" y="2459269"/>
              <a:ext cx="4380238" cy="203270"/>
              <a:chOff x="393100" y="204525"/>
              <a:chExt cx="8332200" cy="203270"/>
            </a:xfrm>
          </p:grpSpPr>
          <p:sp>
            <p:nvSpPr>
              <p:cNvPr id="199" name="Google Shape;199;p10"/>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0"/>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4"/>
        <p:cNvGrpSpPr/>
        <p:nvPr/>
      </p:nvGrpSpPr>
      <p:grpSpPr>
        <a:xfrm>
          <a:off x="0" y="0"/>
          <a:ext cx="0" cy="0"/>
          <a:chOff x="0" y="0"/>
          <a:chExt cx="0" cy="0"/>
        </a:xfrm>
      </p:grpSpPr>
      <p:pic>
        <p:nvPicPr>
          <p:cNvPr id="225" name="Google Shape;225;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6" name="Google Shape;22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7" name="Google Shape;227;p13"/>
          <p:cNvSpPr txBox="1">
            <a:spLocks noGrp="1"/>
          </p:cNvSpPr>
          <p:nvPr>
            <p:ph type="title" idx="2" hasCustomPrompt="1"/>
          </p:nvPr>
        </p:nvSpPr>
        <p:spPr>
          <a:xfrm>
            <a:off x="836663" y="13322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a:spLocks noGrp="1"/>
          </p:cNvSpPr>
          <p:nvPr>
            <p:ph type="title" idx="3" hasCustomPrompt="1"/>
          </p:nvPr>
        </p:nvSpPr>
        <p:spPr>
          <a:xfrm>
            <a:off x="836663" y="30704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13"/>
          <p:cNvSpPr txBox="1">
            <a:spLocks noGrp="1"/>
          </p:cNvSpPr>
          <p:nvPr>
            <p:ph type="title" idx="4" hasCustomPrompt="1"/>
          </p:nvPr>
        </p:nvSpPr>
        <p:spPr>
          <a:xfrm>
            <a:off x="3535932" y="13322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a:spLocks noGrp="1"/>
          </p:cNvSpPr>
          <p:nvPr>
            <p:ph type="title" idx="5" hasCustomPrompt="1"/>
          </p:nvPr>
        </p:nvSpPr>
        <p:spPr>
          <a:xfrm>
            <a:off x="3535932" y="30704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a:spLocks noGrp="1"/>
          </p:cNvSpPr>
          <p:nvPr>
            <p:ph type="title" idx="6" hasCustomPrompt="1"/>
          </p:nvPr>
        </p:nvSpPr>
        <p:spPr>
          <a:xfrm>
            <a:off x="6235208" y="13322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13"/>
          <p:cNvSpPr txBox="1">
            <a:spLocks noGrp="1"/>
          </p:cNvSpPr>
          <p:nvPr>
            <p:ph type="title" idx="7" hasCustomPrompt="1"/>
          </p:nvPr>
        </p:nvSpPr>
        <p:spPr>
          <a:xfrm>
            <a:off x="6235233" y="30704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a:spLocks noGrp="1"/>
          </p:cNvSpPr>
          <p:nvPr>
            <p:ph type="subTitle" idx="1"/>
          </p:nvPr>
        </p:nvSpPr>
        <p:spPr>
          <a:xfrm>
            <a:off x="836663" y="2196450"/>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4" name="Google Shape;234;p13"/>
          <p:cNvSpPr txBox="1">
            <a:spLocks noGrp="1"/>
          </p:cNvSpPr>
          <p:nvPr>
            <p:ph type="subTitle" idx="8"/>
          </p:nvPr>
        </p:nvSpPr>
        <p:spPr>
          <a:xfrm>
            <a:off x="3535937" y="2196450"/>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5" name="Google Shape;235;p13"/>
          <p:cNvSpPr txBox="1">
            <a:spLocks noGrp="1"/>
          </p:cNvSpPr>
          <p:nvPr>
            <p:ph type="subTitle" idx="9"/>
          </p:nvPr>
        </p:nvSpPr>
        <p:spPr>
          <a:xfrm>
            <a:off x="6235212" y="2196450"/>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6" name="Google Shape;236;p13"/>
          <p:cNvSpPr txBox="1">
            <a:spLocks noGrp="1"/>
          </p:cNvSpPr>
          <p:nvPr>
            <p:ph type="subTitle" idx="13"/>
          </p:nvPr>
        </p:nvSpPr>
        <p:spPr>
          <a:xfrm>
            <a:off x="836663" y="3858525"/>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7" name="Google Shape;237;p13"/>
          <p:cNvSpPr txBox="1">
            <a:spLocks noGrp="1"/>
          </p:cNvSpPr>
          <p:nvPr>
            <p:ph type="subTitle" idx="14"/>
          </p:nvPr>
        </p:nvSpPr>
        <p:spPr>
          <a:xfrm>
            <a:off x="3535948" y="3858525"/>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8" name="Google Shape;238;p13"/>
          <p:cNvSpPr txBox="1">
            <a:spLocks noGrp="1"/>
          </p:cNvSpPr>
          <p:nvPr>
            <p:ph type="subTitle" idx="15"/>
          </p:nvPr>
        </p:nvSpPr>
        <p:spPr>
          <a:xfrm>
            <a:off x="6235234" y="3858525"/>
            <a:ext cx="2072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39" name="Google Shape;239;p13"/>
          <p:cNvGrpSpPr/>
          <p:nvPr/>
        </p:nvGrpSpPr>
        <p:grpSpPr>
          <a:xfrm>
            <a:off x="122975" y="102265"/>
            <a:ext cx="8898050" cy="4938970"/>
            <a:chOff x="122975" y="102265"/>
            <a:chExt cx="8898050" cy="4938970"/>
          </a:xfrm>
        </p:grpSpPr>
        <p:grpSp>
          <p:nvGrpSpPr>
            <p:cNvPr id="240" name="Google Shape;240;p13"/>
            <p:cNvGrpSpPr/>
            <p:nvPr/>
          </p:nvGrpSpPr>
          <p:grpSpPr>
            <a:xfrm>
              <a:off x="122975" y="102265"/>
              <a:ext cx="8898050" cy="294395"/>
              <a:chOff x="107425" y="113400"/>
              <a:chExt cx="8898050" cy="294395"/>
            </a:xfrm>
          </p:grpSpPr>
          <p:sp>
            <p:nvSpPr>
              <p:cNvPr id="241" name="Google Shape;241;p1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3"/>
            <p:cNvGrpSpPr/>
            <p:nvPr/>
          </p:nvGrpSpPr>
          <p:grpSpPr>
            <a:xfrm rot="10800000" flipH="1">
              <a:off x="122975" y="4746840"/>
              <a:ext cx="8898050" cy="294395"/>
              <a:chOff x="107425" y="113400"/>
              <a:chExt cx="8898050" cy="294395"/>
            </a:xfrm>
          </p:grpSpPr>
          <p:sp>
            <p:nvSpPr>
              <p:cNvPr id="246" name="Google Shape;246;p13"/>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3"/>
            <p:cNvGrpSpPr/>
            <p:nvPr/>
          </p:nvGrpSpPr>
          <p:grpSpPr>
            <a:xfrm rot="-5400000">
              <a:off x="-1874389" y="2470731"/>
              <a:ext cx="4380238" cy="203270"/>
              <a:chOff x="393100" y="204525"/>
              <a:chExt cx="8332200" cy="203270"/>
            </a:xfrm>
          </p:grpSpPr>
          <p:sp>
            <p:nvSpPr>
              <p:cNvPr id="251" name="Google Shape;251;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3"/>
            <p:cNvGrpSpPr/>
            <p:nvPr/>
          </p:nvGrpSpPr>
          <p:grpSpPr>
            <a:xfrm rot="5400000" flipH="1">
              <a:off x="6638832" y="2459269"/>
              <a:ext cx="4380238" cy="203270"/>
              <a:chOff x="393100" y="204525"/>
              <a:chExt cx="8332200" cy="203270"/>
            </a:xfrm>
          </p:grpSpPr>
          <p:sp>
            <p:nvSpPr>
              <p:cNvPr id="254" name="Google Shape;254;p13"/>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18"/>
        <p:cNvGrpSpPr/>
        <p:nvPr/>
      </p:nvGrpSpPr>
      <p:grpSpPr>
        <a:xfrm>
          <a:off x="0" y="0"/>
          <a:ext cx="0" cy="0"/>
          <a:chOff x="0" y="0"/>
          <a:chExt cx="0" cy="0"/>
        </a:xfrm>
      </p:grpSpPr>
      <p:pic>
        <p:nvPicPr>
          <p:cNvPr id="319" name="Google Shape;319;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0" name="Google Shape;320;p17"/>
          <p:cNvSpPr txBox="1">
            <a:spLocks noGrp="1"/>
          </p:cNvSpPr>
          <p:nvPr>
            <p:ph type="title"/>
          </p:nvPr>
        </p:nvSpPr>
        <p:spPr>
          <a:xfrm>
            <a:off x="4537425" y="445025"/>
            <a:ext cx="388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21" name="Google Shape;321;p17"/>
          <p:cNvGrpSpPr/>
          <p:nvPr/>
        </p:nvGrpSpPr>
        <p:grpSpPr>
          <a:xfrm>
            <a:off x="122975" y="102265"/>
            <a:ext cx="8898050" cy="4938970"/>
            <a:chOff x="122975" y="102265"/>
            <a:chExt cx="8898050" cy="4938970"/>
          </a:xfrm>
        </p:grpSpPr>
        <p:grpSp>
          <p:nvGrpSpPr>
            <p:cNvPr id="322" name="Google Shape;322;p17"/>
            <p:cNvGrpSpPr/>
            <p:nvPr/>
          </p:nvGrpSpPr>
          <p:grpSpPr>
            <a:xfrm>
              <a:off x="122975" y="102265"/>
              <a:ext cx="8898050" cy="294395"/>
              <a:chOff x="107425" y="113400"/>
              <a:chExt cx="8898050" cy="294395"/>
            </a:xfrm>
          </p:grpSpPr>
          <p:sp>
            <p:nvSpPr>
              <p:cNvPr id="323" name="Google Shape;323;p1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7"/>
            <p:cNvGrpSpPr/>
            <p:nvPr/>
          </p:nvGrpSpPr>
          <p:grpSpPr>
            <a:xfrm rot="10800000" flipH="1">
              <a:off x="122975" y="4746840"/>
              <a:ext cx="8898050" cy="294395"/>
              <a:chOff x="107425" y="113400"/>
              <a:chExt cx="8898050" cy="294395"/>
            </a:xfrm>
          </p:grpSpPr>
          <p:sp>
            <p:nvSpPr>
              <p:cNvPr id="328" name="Google Shape;328;p17"/>
              <p:cNvSpPr/>
              <p:nvPr/>
            </p:nvSpPr>
            <p:spPr>
              <a:xfrm>
                <a:off x="10742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8725275" y="113400"/>
                <a:ext cx="280200" cy="280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17"/>
            <p:cNvGrpSpPr/>
            <p:nvPr/>
          </p:nvGrpSpPr>
          <p:grpSpPr>
            <a:xfrm rot="-5400000">
              <a:off x="-1874389" y="2470731"/>
              <a:ext cx="4380238" cy="203270"/>
              <a:chOff x="393100" y="204525"/>
              <a:chExt cx="8332200" cy="203270"/>
            </a:xfrm>
          </p:grpSpPr>
          <p:sp>
            <p:nvSpPr>
              <p:cNvPr id="333" name="Google Shape;333;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17"/>
            <p:cNvGrpSpPr/>
            <p:nvPr/>
          </p:nvGrpSpPr>
          <p:grpSpPr>
            <a:xfrm rot="5400000" flipH="1">
              <a:off x="6638832" y="2459269"/>
              <a:ext cx="4380238" cy="203270"/>
              <a:chOff x="393100" y="204525"/>
              <a:chExt cx="8332200" cy="203270"/>
            </a:xfrm>
          </p:grpSpPr>
          <p:sp>
            <p:nvSpPr>
              <p:cNvPr id="336" name="Google Shape;336;p17"/>
              <p:cNvSpPr/>
              <p:nvPr/>
            </p:nvSpPr>
            <p:spPr>
              <a:xfrm>
                <a:off x="393100" y="204525"/>
                <a:ext cx="83322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393100" y="374195"/>
                <a:ext cx="8332200" cy="3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8E9"/>
              </a:buClr>
              <a:buSzPts val="3500"/>
              <a:buFont typeface="Oswald Medium"/>
              <a:buNone/>
              <a:defRPr sz="3500">
                <a:solidFill>
                  <a:srgbClr val="FFF8E9"/>
                </a:solidFill>
                <a:latin typeface="Oswald Medium"/>
                <a:ea typeface="Oswald Medium"/>
                <a:cs typeface="Oswald Medium"/>
                <a:sym typeface="Oswald Medium"/>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1pPr>
            <a:lvl2pPr marL="914400" lvl="1"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2pPr>
            <a:lvl3pPr marL="1371600" lvl="2"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3pPr>
            <a:lvl4pPr marL="1828800" lvl="3"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4pPr>
            <a:lvl5pPr marL="2286000" lvl="4"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5pPr>
            <a:lvl6pPr marL="2743200" lvl="5"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6pPr>
            <a:lvl7pPr marL="3200400" lvl="6"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7pPr>
            <a:lvl8pPr marL="3657600" lvl="7" indent="-304800">
              <a:lnSpc>
                <a:spcPct val="100000"/>
              </a:lnSpc>
              <a:spcBef>
                <a:spcPts val="1600"/>
              </a:spcBef>
              <a:spcAft>
                <a:spcPts val="0"/>
              </a:spcAft>
              <a:buClr>
                <a:srgbClr val="FFF8E9"/>
              </a:buClr>
              <a:buSzPts val="1200"/>
              <a:buFont typeface="Albert Sans"/>
              <a:buChar char="○"/>
              <a:defRPr sz="1200">
                <a:solidFill>
                  <a:srgbClr val="FFF8E9"/>
                </a:solidFill>
                <a:latin typeface="Albert Sans"/>
                <a:ea typeface="Albert Sans"/>
                <a:cs typeface="Albert Sans"/>
                <a:sym typeface="Albert Sans"/>
              </a:defRPr>
            </a:lvl8pPr>
            <a:lvl9pPr marL="4114800" lvl="8" indent="-304800">
              <a:lnSpc>
                <a:spcPct val="100000"/>
              </a:lnSpc>
              <a:spcBef>
                <a:spcPts val="1600"/>
              </a:spcBef>
              <a:spcAft>
                <a:spcPts val="1600"/>
              </a:spcAft>
              <a:buClr>
                <a:srgbClr val="FFF8E9"/>
              </a:buClr>
              <a:buSzPts val="1200"/>
              <a:buFont typeface="Albert Sans"/>
              <a:buChar char="■"/>
              <a:defRPr sz="1200">
                <a:solidFill>
                  <a:srgbClr val="FFF8E9"/>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8" r:id="rId7"/>
    <p:sldLayoutId id="2147483659" r:id="rId8"/>
    <p:sldLayoutId id="2147483663" r:id="rId9"/>
    <p:sldLayoutId id="2147483665" r:id="rId10"/>
    <p:sldLayoutId id="2147483666" r:id="rId11"/>
    <p:sldLayoutId id="2147483667" r:id="rId12"/>
    <p:sldLayoutId id="2147483669"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88"/>
        <p:cNvGrpSpPr/>
        <p:nvPr/>
      </p:nvGrpSpPr>
      <p:grpSpPr>
        <a:xfrm>
          <a:off x="0" y="0"/>
          <a:ext cx="0" cy="0"/>
          <a:chOff x="0" y="0"/>
          <a:chExt cx="0" cy="0"/>
        </a:xfrm>
      </p:grpSpPr>
      <p:sp>
        <p:nvSpPr>
          <p:cNvPr id="489" name="Google Shape;489;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0" name="Google Shape;490;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28"/>
          <p:cNvPicPr preferRelativeResize="0">
            <a:picLocks noGrp="1"/>
          </p:cNvPicPr>
          <p:nvPr>
            <p:ph type="pic" idx="2"/>
          </p:nvPr>
        </p:nvPicPr>
        <p:blipFill rotWithShape="1">
          <a:blip r:embed="rId3">
            <a:alphaModFix/>
          </a:blip>
          <a:srcRect l="50531" r="7421"/>
          <a:stretch/>
        </p:blipFill>
        <p:spPr>
          <a:xfrm>
            <a:off x="6001550" y="539500"/>
            <a:ext cx="2565299" cy="4069075"/>
          </a:xfrm>
          <a:prstGeom prst="rect">
            <a:avLst/>
          </a:prstGeom>
        </p:spPr>
      </p:pic>
      <p:sp>
        <p:nvSpPr>
          <p:cNvPr id="499" name="Google Shape;499;p28"/>
          <p:cNvSpPr txBox="1">
            <a:spLocks noGrp="1"/>
          </p:cNvSpPr>
          <p:nvPr>
            <p:ph type="ctrTitle"/>
          </p:nvPr>
        </p:nvSpPr>
        <p:spPr>
          <a:xfrm>
            <a:off x="297713" y="1456481"/>
            <a:ext cx="5703837"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b="1" dirty="0"/>
              <a:t>FIFO Barbershop</a:t>
            </a:r>
            <a:endParaRPr sz="6000" b="1" dirty="0"/>
          </a:p>
          <a:p>
            <a:pPr marL="0" lvl="0" indent="0" algn="ctr" rtl="0">
              <a:spcBef>
                <a:spcPts val="0"/>
              </a:spcBef>
              <a:spcAft>
                <a:spcPts val="0"/>
              </a:spcAft>
              <a:buNone/>
            </a:pPr>
            <a:r>
              <a:rPr lang="en" sz="5700" b="1" dirty="0"/>
              <a:t>Problem</a:t>
            </a:r>
            <a:endParaRPr sz="5700" b="1" dirty="0"/>
          </a:p>
        </p:txBody>
      </p:sp>
      <p:sp>
        <p:nvSpPr>
          <p:cNvPr id="500" name="Google Shape;500;p28"/>
          <p:cNvSpPr txBox="1">
            <a:spLocks noGrp="1"/>
          </p:cNvSpPr>
          <p:nvPr>
            <p:ph type="subTitle" idx="1"/>
          </p:nvPr>
        </p:nvSpPr>
        <p:spPr>
          <a:xfrm>
            <a:off x="637025" y="3542380"/>
            <a:ext cx="5142300" cy="47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Mohammad </a:t>
            </a:r>
            <a:r>
              <a:rPr lang="en-US" dirty="0" err="1"/>
              <a:t>Awais</a:t>
            </a:r>
            <a:r>
              <a:rPr lang="en-US" dirty="0"/>
              <a:t> Dar 2020-CE-09 </a:t>
            </a:r>
          </a:p>
          <a:p>
            <a:pPr marL="0" lvl="0" indent="0" rtl="0">
              <a:spcBef>
                <a:spcPts val="0"/>
              </a:spcBef>
              <a:spcAft>
                <a:spcPts val="0"/>
              </a:spcAft>
              <a:buNone/>
            </a:pPr>
            <a:r>
              <a:rPr lang="en-US" dirty="0"/>
              <a:t>Usama </a:t>
            </a:r>
            <a:r>
              <a:rPr lang="en-US" dirty="0" err="1"/>
              <a:t>Fiaz</a:t>
            </a:r>
            <a:r>
              <a:rPr lang="en-US" dirty="0"/>
              <a:t> 2020-CE-11 </a:t>
            </a:r>
          </a:p>
          <a:p>
            <a:pPr marL="0" lvl="0" indent="0" rtl="0">
              <a:spcBef>
                <a:spcPts val="0"/>
              </a:spcBef>
              <a:spcAft>
                <a:spcPts val="0"/>
              </a:spcAft>
              <a:buNone/>
            </a:pPr>
            <a:r>
              <a:rPr lang="en-US" dirty="0" err="1"/>
              <a:t>Faiz</a:t>
            </a:r>
            <a:r>
              <a:rPr lang="en-US" dirty="0"/>
              <a:t> E </a:t>
            </a:r>
            <a:r>
              <a:rPr lang="en-US" dirty="0" err="1"/>
              <a:t>Alam</a:t>
            </a:r>
            <a:r>
              <a:rPr lang="en-US" dirty="0"/>
              <a:t> Butt 2020-CE-17 </a:t>
            </a:r>
          </a:p>
          <a:p>
            <a:pPr marL="0" lvl="0" indent="0" rtl="0">
              <a:spcBef>
                <a:spcPts val="0"/>
              </a:spcBef>
              <a:spcAft>
                <a:spcPts val="0"/>
              </a:spcAft>
              <a:buNone/>
            </a:pPr>
            <a:r>
              <a:rPr lang="en-US" dirty="0"/>
              <a:t>Shahzaib </a:t>
            </a:r>
            <a:r>
              <a:rPr lang="en-US" dirty="0" err="1"/>
              <a:t>Javed</a:t>
            </a:r>
            <a:r>
              <a:rPr lang="en-US" dirty="0"/>
              <a:t> 2020-CE-25</a:t>
            </a:r>
            <a:endParaRPr dirty="0"/>
          </a:p>
        </p:txBody>
      </p:sp>
      <p:cxnSp>
        <p:nvCxnSpPr>
          <p:cNvPr id="501" name="Google Shape;501;p28"/>
          <p:cNvCxnSpPr/>
          <p:nvPr/>
        </p:nvCxnSpPr>
        <p:spPr>
          <a:xfrm>
            <a:off x="1313975" y="3542380"/>
            <a:ext cx="3788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1" name="Google Shape;58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Implementation </a:t>
            </a:r>
            <a:r>
              <a:rPr lang="en-US" sz="2800" dirty="0"/>
              <a:t>(Code Overview)</a:t>
            </a:r>
            <a:endParaRPr sz="2800" i="1" dirty="0"/>
          </a:p>
        </p:txBody>
      </p:sp>
      <p:sp>
        <p:nvSpPr>
          <p:cNvPr id="582" name="Google Shape;582;p35"/>
          <p:cNvSpPr txBox="1">
            <a:spLocks noGrp="1"/>
          </p:cNvSpPr>
          <p:nvPr>
            <p:ph type="subTitle" idx="1"/>
          </p:nvPr>
        </p:nvSpPr>
        <p:spPr>
          <a:xfrm>
            <a:off x="795033" y="1984800"/>
            <a:ext cx="2971500" cy="17550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Global variables </a:t>
            </a:r>
          </a:p>
          <a:p>
            <a:pPr marL="0" lvl="0" indent="0" algn="l" rtl="0">
              <a:spcBef>
                <a:spcPts val="0"/>
              </a:spcBef>
              <a:spcAft>
                <a:spcPts val="0"/>
              </a:spcAft>
            </a:pPr>
            <a:r>
              <a:rPr lang="en-US" sz="1600" b="1" dirty="0"/>
              <a:t>Functions</a:t>
            </a:r>
            <a:r>
              <a:rPr lang="en-US" sz="1600" dirty="0"/>
              <a:t> </a:t>
            </a:r>
          </a:p>
          <a:p>
            <a:pPr marL="285750" lvl="0" indent="-285750" algn="l" rtl="0">
              <a:spcBef>
                <a:spcPts val="0"/>
              </a:spcBef>
              <a:spcAft>
                <a:spcPts val="0"/>
              </a:spcAft>
              <a:buFont typeface="Arial" panose="020B0604020202020204" pitchFamily="34" charset="0"/>
              <a:buChar char="•"/>
            </a:pPr>
            <a:r>
              <a:rPr lang="en-US" sz="1600" dirty="0" err="1"/>
              <a:t>initialize_barbershop</a:t>
            </a:r>
            <a:endParaRPr lang="en-US" sz="1600" dirty="0"/>
          </a:p>
          <a:p>
            <a:pPr marL="285750" lvl="0" indent="-285750" algn="l" rtl="0">
              <a:spcBef>
                <a:spcPts val="0"/>
              </a:spcBef>
              <a:spcAft>
                <a:spcPts val="0"/>
              </a:spcAft>
              <a:buFont typeface="Arial" panose="020B0604020202020204" pitchFamily="34" charset="0"/>
              <a:buChar char="•"/>
            </a:pPr>
            <a:r>
              <a:rPr lang="en-US" sz="1600" dirty="0"/>
              <a:t>barber</a:t>
            </a:r>
          </a:p>
          <a:p>
            <a:pPr marL="285750" lvl="0" indent="-285750" algn="l" rtl="0">
              <a:spcBef>
                <a:spcPts val="0"/>
              </a:spcBef>
              <a:spcAft>
                <a:spcPts val="0"/>
              </a:spcAft>
              <a:buFont typeface="Arial" panose="020B0604020202020204" pitchFamily="34" charset="0"/>
              <a:buChar char="•"/>
            </a:pPr>
            <a:r>
              <a:rPr lang="en-US" sz="1600" dirty="0"/>
              <a:t>Customer</a:t>
            </a:r>
          </a:p>
          <a:p>
            <a:pPr marL="285750" lvl="0" indent="-285750" algn="l" rtl="0">
              <a:spcBef>
                <a:spcPts val="0"/>
              </a:spcBef>
              <a:spcAft>
                <a:spcPts val="0"/>
              </a:spcAft>
              <a:buFont typeface="Arial" panose="020B0604020202020204" pitchFamily="34" charset="0"/>
              <a:buChar char="•"/>
            </a:pPr>
            <a:r>
              <a:rPr lang="en-US" sz="1600" dirty="0"/>
              <a:t>main</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p:txBody>
      </p:sp>
      <p:sp>
        <p:nvSpPr>
          <p:cNvPr id="586" name="Google Shape;586;p35"/>
          <p:cNvSpPr txBox="1">
            <a:spLocks noGrp="1"/>
          </p:cNvSpPr>
          <p:nvPr>
            <p:ph type="subTitle" idx="5"/>
          </p:nvPr>
        </p:nvSpPr>
        <p:spPr>
          <a:xfrm>
            <a:off x="718834" y="1756450"/>
            <a:ext cx="2971500" cy="377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US" sz="3600" dirty="0"/>
              <a:t>Components</a:t>
            </a:r>
            <a:endParaRPr dirty="0"/>
          </a:p>
        </p:txBody>
      </p:sp>
      <p:sp>
        <p:nvSpPr>
          <p:cNvPr id="27" name="Google Shape;582;p35">
            <a:extLst>
              <a:ext uri="{FF2B5EF4-FFF2-40B4-BE49-F238E27FC236}">
                <a16:creationId xmlns:a16="http://schemas.microsoft.com/office/drawing/2014/main" id="{308E9FCF-469C-44CC-9307-DF374580CDFB}"/>
              </a:ext>
            </a:extLst>
          </p:cNvPr>
          <p:cNvSpPr txBox="1">
            <a:spLocks/>
          </p:cNvSpPr>
          <p:nvPr/>
        </p:nvSpPr>
        <p:spPr>
          <a:xfrm>
            <a:off x="3357879" y="2030874"/>
            <a:ext cx="2701364" cy="1755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2pPr>
            <a:lvl3pPr marL="1371600" marR="0" lvl="2"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3pPr>
            <a:lvl4pPr marL="1828800" marR="0" lvl="3"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4pPr>
            <a:lvl5pPr marL="2286000" marR="0" lvl="4"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5pPr>
            <a:lvl6pPr marL="2743200" marR="0" lvl="5"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6pPr>
            <a:lvl7pPr marL="3200400" marR="0" lvl="6"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7pPr>
            <a:lvl8pPr marL="3657600" marR="0" lvl="7"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8pPr>
            <a:lvl9pPr marL="4114800" marR="0" lvl="8" indent="-304800" algn="ctr" rtl="0">
              <a:lnSpc>
                <a:spcPct val="100000"/>
              </a:lnSpc>
              <a:spcBef>
                <a:spcPts val="1600"/>
              </a:spcBef>
              <a:spcAft>
                <a:spcPts val="160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9pPr>
          </a:lstStyle>
          <a:p>
            <a:pPr marL="0" indent="0"/>
            <a:r>
              <a:rPr lang="en-US" sz="1600" b="1" dirty="0"/>
              <a:t>1. Semaphores </a:t>
            </a:r>
          </a:p>
          <a:p>
            <a:pPr marL="0" indent="0"/>
            <a:r>
              <a:rPr lang="en-US" sz="1600" b="1" dirty="0"/>
              <a:t>2. Queues </a:t>
            </a:r>
          </a:p>
          <a:p>
            <a:pPr marL="0" indent="0"/>
            <a:r>
              <a:rPr lang="en-US" sz="1600" b="1" dirty="0"/>
              <a:t>3. Threading</a:t>
            </a:r>
          </a:p>
        </p:txBody>
      </p:sp>
      <p:sp>
        <p:nvSpPr>
          <p:cNvPr id="28" name="Google Shape;586;p35">
            <a:extLst>
              <a:ext uri="{FF2B5EF4-FFF2-40B4-BE49-F238E27FC236}">
                <a16:creationId xmlns:a16="http://schemas.microsoft.com/office/drawing/2014/main" id="{CFEA2A04-20F8-462A-8589-7F78648AB649}"/>
              </a:ext>
            </a:extLst>
          </p:cNvPr>
          <p:cNvSpPr txBox="1">
            <a:spLocks/>
          </p:cNvSpPr>
          <p:nvPr/>
        </p:nvSpPr>
        <p:spPr>
          <a:xfrm>
            <a:off x="3281680" y="1770625"/>
            <a:ext cx="2701364"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3600" b="1" dirty="0"/>
              <a:t>Key Elements</a:t>
            </a:r>
            <a:endParaRPr lang="en-US" dirty="0"/>
          </a:p>
        </p:txBody>
      </p:sp>
      <p:pic>
        <p:nvPicPr>
          <p:cNvPr id="29" name="Google Shape;546;p32">
            <a:extLst>
              <a:ext uri="{FF2B5EF4-FFF2-40B4-BE49-F238E27FC236}">
                <a16:creationId xmlns:a16="http://schemas.microsoft.com/office/drawing/2014/main" id="{1A237168-2E11-40F7-8FF4-8D180623647E}"/>
              </a:ext>
            </a:extLst>
          </p:cNvPr>
          <p:cNvPicPr preferRelativeResize="0">
            <a:picLocks/>
          </p:cNvPicPr>
          <p:nvPr/>
        </p:nvPicPr>
        <p:blipFill rotWithShape="1">
          <a:blip r:embed="rId3">
            <a:alphaModFix/>
          </a:blip>
          <a:srcRect l="44507" t="798" r="14659" b="572"/>
          <a:stretch/>
        </p:blipFill>
        <p:spPr>
          <a:xfrm>
            <a:off x="6001550" y="539500"/>
            <a:ext cx="2565299" cy="40692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Code Walkthrough</a:t>
            </a:r>
            <a:endParaRPr i="1" dirty="0"/>
          </a:p>
        </p:txBody>
      </p:sp>
      <p:sp>
        <p:nvSpPr>
          <p:cNvPr id="598" name="Google Shape;598;p36"/>
          <p:cNvSpPr txBox="1">
            <a:spLocks noGrp="1"/>
          </p:cNvSpPr>
          <p:nvPr>
            <p:ph type="subTitle" idx="1"/>
          </p:nvPr>
        </p:nvSpPr>
        <p:spPr>
          <a:xfrm>
            <a:off x="856500" y="1950965"/>
            <a:ext cx="4130170" cy="454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Explain initialization, barber and customer functions, and the main simulation loop.  </a:t>
            </a:r>
            <a:endParaRPr sz="1600" dirty="0"/>
          </a:p>
        </p:txBody>
      </p:sp>
      <p:sp>
        <p:nvSpPr>
          <p:cNvPr id="599" name="Google Shape;599;p36"/>
          <p:cNvSpPr txBox="1">
            <a:spLocks noGrp="1"/>
          </p:cNvSpPr>
          <p:nvPr>
            <p:ph type="subTitle" idx="2"/>
          </p:nvPr>
        </p:nvSpPr>
        <p:spPr>
          <a:xfrm>
            <a:off x="857098" y="3261974"/>
            <a:ext cx="3714901"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Synchronization, chair management, and customer service order.</a:t>
            </a:r>
            <a:endParaRPr sz="1600" dirty="0"/>
          </a:p>
        </p:txBody>
      </p:sp>
      <p:sp>
        <p:nvSpPr>
          <p:cNvPr id="602" name="Google Shape;602;p36"/>
          <p:cNvSpPr txBox="1">
            <a:spLocks noGrp="1"/>
          </p:cNvSpPr>
          <p:nvPr>
            <p:ph type="subTitle" idx="7"/>
          </p:nvPr>
        </p:nvSpPr>
        <p:spPr>
          <a:xfrm>
            <a:off x="857099" y="1715213"/>
            <a:ext cx="2970621"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Slide Breakdown</a:t>
            </a:r>
            <a:endParaRPr sz="2800" dirty="0"/>
          </a:p>
        </p:txBody>
      </p:sp>
      <p:sp>
        <p:nvSpPr>
          <p:cNvPr id="603" name="Google Shape;603;p36"/>
          <p:cNvSpPr txBox="1">
            <a:spLocks noGrp="1"/>
          </p:cNvSpPr>
          <p:nvPr>
            <p:ph type="subTitle" idx="8"/>
          </p:nvPr>
        </p:nvSpPr>
        <p:spPr>
          <a:xfrm>
            <a:off x="857100" y="3044365"/>
            <a:ext cx="2411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Focus on</a:t>
            </a:r>
          </a:p>
        </p:txBody>
      </p:sp>
      <p:pic>
        <p:nvPicPr>
          <p:cNvPr id="45" name="Picture 44">
            <a:extLst>
              <a:ext uri="{FF2B5EF4-FFF2-40B4-BE49-F238E27FC236}">
                <a16:creationId xmlns:a16="http://schemas.microsoft.com/office/drawing/2014/main" id="{A3108035-4943-48A2-833C-26D70268BB61}"/>
              </a:ext>
            </a:extLst>
          </p:cNvPr>
          <p:cNvPicPr>
            <a:picLocks noChangeAspect="1"/>
          </p:cNvPicPr>
          <p:nvPr/>
        </p:nvPicPr>
        <p:blipFill>
          <a:blip r:embed="rId3"/>
          <a:stretch>
            <a:fillRect/>
          </a:stretch>
        </p:blipFill>
        <p:spPr>
          <a:xfrm>
            <a:off x="4986670" y="1399869"/>
            <a:ext cx="3655652" cy="26760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0"/>
        <p:cNvGrpSpPr/>
        <p:nvPr/>
      </p:nvGrpSpPr>
      <p:grpSpPr>
        <a:xfrm>
          <a:off x="0" y="0"/>
          <a:ext cx="0" cy="0"/>
          <a:chOff x="0" y="0"/>
          <a:chExt cx="0" cy="0"/>
        </a:xfrm>
      </p:grpSpPr>
      <p:sp>
        <p:nvSpPr>
          <p:cNvPr id="4" name="Google Shape;620;p37">
            <a:extLst>
              <a:ext uri="{FF2B5EF4-FFF2-40B4-BE49-F238E27FC236}">
                <a16:creationId xmlns:a16="http://schemas.microsoft.com/office/drawing/2014/main" id="{14C34B33-1776-4A4F-A8A8-74B745493F7E}"/>
              </a:ext>
            </a:extLst>
          </p:cNvPr>
          <p:cNvSpPr txBox="1">
            <a:spLocks noGrp="1"/>
          </p:cNvSpPr>
          <p:nvPr>
            <p:ph type="title"/>
          </p:nvPr>
        </p:nvSpPr>
        <p:spPr>
          <a:xfrm>
            <a:off x="2015379" y="663168"/>
            <a:ext cx="5113242" cy="91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0" dirty="0"/>
              <a:t>I</a:t>
            </a:r>
            <a:r>
              <a:rPr lang="en" sz="3600" b="0" dirty="0"/>
              <a:t>nitialize_barbarshop()</a:t>
            </a:r>
            <a:endParaRPr sz="3600" b="0" dirty="0"/>
          </a:p>
        </p:txBody>
      </p:sp>
      <p:pic>
        <p:nvPicPr>
          <p:cNvPr id="5" name="Picture 4">
            <a:extLst>
              <a:ext uri="{FF2B5EF4-FFF2-40B4-BE49-F238E27FC236}">
                <a16:creationId xmlns:a16="http://schemas.microsoft.com/office/drawing/2014/main" id="{5D4A52A8-C4A9-4BEF-9463-6C9DC10EF5B1}"/>
              </a:ext>
            </a:extLst>
          </p:cNvPr>
          <p:cNvPicPr>
            <a:picLocks noChangeAspect="1"/>
          </p:cNvPicPr>
          <p:nvPr/>
        </p:nvPicPr>
        <p:blipFill>
          <a:blip r:embed="rId3"/>
          <a:stretch>
            <a:fillRect/>
          </a:stretch>
        </p:blipFill>
        <p:spPr>
          <a:xfrm>
            <a:off x="373919" y="2076699"/>
            <a:ext cx="8396162" cy="1782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sp>
        <p:nvSpPr>
          <p:cNvPr id="6" name="Google Shape;620;p37">
            <a:extLst>
              <a:ext uri="{FF2B5EF4-FFF2-40B4-BE49-F238E27FC236}">
                <a16:creationId xmlns:a16="http://schemas.microsoft.com/office/drawing/2014/main" id="{692D6854-AC85-4A83-A374-1B6F55E0CC7E}"/>
              </a:ext>
            </a:extLst>
          </p:cNvPr>
          <p:cNvSpPr txBox="1">
            <a:spLocks noGrp="1"/>
          </p:cNvSpPr>
          <p:nvPr>
            <p:ph type="title"/>
          </p:nvPr>
        </p:nvSpPr>
        <p:spPr>
          <a:xfrm>
            <a:off x="1562986" y="663168"/>
            <a:ext cx="5113242" cy="913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4400" b="0" dirty="0" err="1"/>
              <a:t>Barbar</a:t>
            </a:r>
            <a:r>
              <a:rPr lang="en-US" sz="4400" b="0" dirty="0"/>
              <a:t>()</a:t>
            </a:r>
            <a:endParaRPr sz="4400" b="0" dirty="0"/>
          </a:p>
        </p:txBody>
      </p:sp>
      <p:pic>
        <p:nvPicPr>
          <p:cNvPr id="7" name="Picture 6">
            <a:extLst>
              <a:ext uri="{FF2B5EF4-FFF2-40B4-BE49-F238E27FC236}">
                <a16:creationId xmlns:a16="http://schemas.microsoft.com/office/drawing/2014/main" id="{24C1BE86-78F3-43F8-9CA3-2DAB64953BC1}"/>
              </a:ext>
            </a:extLst>
          </p:cNvPr>
          <p:cNvPicPr>
            <a:picLocks noChangeAspect="1"/>
          </p:cNvPicPr>
          <p:nvPr/>
        </p:nvPicPr>
        <p:blipFill>
          <a:blip r:embed="rId3"/>
          <a:stretch>
            <a:fillRect/>
          </a:stretch>
        </p:blipFill>
        <p:spPr>
          <a:xfrm>
            <a:off x="704850" y="2052637"/>
            <a:ext cx="7734300" cy="1952625"/>
          </a:xfrm>
          <a:prstGeom prst="rect">
            <a:avLst/>
          </a:prstGeom>
        </p:spPr>
      </p:pic>
    </p:spTree>
    <p:extLst>
      <p:ext uri="{BB962C8B-B14F-4D97-AF65-F5344CB8AC3E}">
        <p14:creationId xmlns:p14="http://schemas.microsoft.com/office/powerpoint/2010/main" val="2718313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pic>
        <p:nvPicPr>
          <p:cNvPr id="20" name="Picture 19">
            <a:extLst>
              <a:ext uri="{FF2B5EF4-FFF2-40B4-BE49-F238E27FC236}">
                <a16:creationId xmlns:a16="http://schemas.microsoft.com/office/drawing/2014/main" id="{2C01D024-B5EA-445F-80C6-13E1A6C5B0B7}"/>
              </a:ext>
            </a:extLst>
          </p:cNvPr>
          <p:cNvPicPr>
            <a:picLocks noChangeAspect="1"/>
          </p:cNvPicPr>
          <p:nvPr/>
        </p:nvPicPr>
        <p:blipFill>
          <a:blip r:embed="rId3"/>
          <a:stretch>
            <a:fillRect/>
          </a:stretch>
        </p:blipFill>
        <p:spPr>
          <a:xfrm>
            <a:off x="946297" y="521181"/>
            <a:ext cx="7251405" cy="41011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sp>
        <p:nvSpPr>
          <p:cNvPr id="3" name="Google Shape;620;p37">
            <a:extLst>
              <a:ext uri="{FF2B5EF4-FFF2-40B4-BE49-F238E27FC236}">
                <a16:creationId xmlns:a16="http://schemas.microsoft.com/office/drawing/2014/main" id="{C2C8FC29-EE3E-4D8B-AFA5-6C27A9294AEE}"/>
              </a:ext>
            </a:extLst>
          </p:cNvPr>
          <p:cNvSpPr txBox="1">
            <a:spLocks noGrp="1"/>
          </p:cNvSpPr>
          <p:nvPr>
            <p:ph type="title"/>
          </p:nvPr>
        </p:nvSpPr>
        <p:spPr>
          <a:xfrm>
            <a:off x="1562986" y="663168"/>
            <a:ext cx="5113242" cy="913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4400" b="0" dirty="0" err="1"/>
              <a:t>Add_customer</a:t>
            </a:r>
            <a:r>
              <a:rPr lang="en-US" sz="4400" b="0" dirty="0"/>
              <a:t>()</a:t>
            </a:r>
            <a:endParaRPr sz="4400" b="0" dirty="0"/>
          </a:p>
        </p:txBody>
      </p:sp>
      <p:pic>
        <p:nvPicPr>
          <p:cNvPr id="4" name="Picture 3">
            <a:extLst>
              <a:ext uri="{FF2B5EF4-FFF2-40B4-BE49-F238E27FC236}">
                <a16:creationId xmlns:a16="http://schemas.microsoft.com/office/drawing/2014/main" id="{D7944658-2E4B-4FAF-BCCA-B5E890001B4C}"/>
              </a:ext>
            </a:extLst>
          </p:cNvPr>
          <p:cNvPicPr>
            <a:picLocks noChangeAspect="1"/>
          </p:cNvPicPr>
          <p:nvPr/>
        </p:nvPicPr>
        <p:blipFill>
          <a:blip r:embed="rId3"/>
          <a:stretch>
            <a:fillRect/>
          </a:stretch>
        </p:blipFill>
        <p:spPr>
          <a:xfrm>
            <a:off x="531765" y="1676686"/>
            <a:ext cx="8080470" cy="2803646"/>
          </a:xfrm>
          <a:prstGeom prst="rect">
            <a:avLst/>
          </a:prstGeom>
        </p:spPr>
      </p:pic>
    </p:spTree>
    <p:extLst>
      <p:ext uri="{BB962C8B-B14F-4D97-AF65-F5344CB8AC3E}">
        <p14:creationId xmlns:p14="http://schemas.microsoft.com/office/powerpoint/2010/main" val="3036621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
        <p:cNvGrpSpPr/>
        <p:nvPr/>
      </p:nvGrpSpPr>
      <p:grpSpPr>
        <a:xfrm>
          <a:off x="0" y="0"/>
          <a:ext cx="0" cy="0"/>
          <a:chOff x="0" y="0"/>
          <a:chExt cx="0" cy="0"/>
        </a:xfrm>
      </p:grpSpPr>
      <p:sp>
        <p:nvSpPr>
          <p:cNvPr id="3" name="Google Shape;620;p37">
            <a:extLst>
              <a:ext uri="{FF2B5EF4-FFF2-40B4-BE49-F238E27FC236}">
                <a16:creationId xmlns:a16="http://schemas.microsoft.com/office/drawing/2014/main" id="{2BD8078B-0391-410F-9552-EF0BA384214B}"/>
              </a:ext>
            </a:extLst>
          </p:cNvPr>
          <p:cNvSpPr txBox="1">
            <a:spLocks noGrp="1"/>
          </p:cNvSpPr>
          <p:nvPr>
            <p:ph type="title"/>
          </p:nvPr>
        </p:nvSpPr>
        <p:spPr>
          <a:xfrm>
            <a:off x="2015379" y="355970"/>
            <a:ext cx="5113242" cy="913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sz="4400" b="0" dirty="0"/>
              <a:t>Main()</a:t>
            </a:r>
            <a:endParaRPr sz="4400" b="0" dirty="0"/>
          </a:p>
        </p:txBody>
      </p:sp>
      <p:pic>
        <p:nvPicPr>
          <p:cNvPr id="4" name="Picture 3">
            <a:extLst>
              <a:ext uri="{FF2B5EF4-FFF2-40B4-BE49-F238E27FC236}">
                <a16:creationId xmlns:a16="http://schemas.microsoft.com/office/drawing/2014/main" id="{650B04BF-9BDC-4F17-A966-1858596A5B0B}"/>
              </a:ext>
            </a:extLst>
          </p:cNvPr>
          <p:cNvPicPr>
            <a:picLocks noChangeAspect="1"/>
          </p:cNvPicPr>
          <p:nvPr/>
        </p:nvPicPr>
        <p:blipFill>
          <a:blip r:embed="rId3"/>
          <a:stretch>
            <a:fillRect/>
          </a:stretch>
        </p:blipFill>
        <p:spPr>
          <a:xfrm>
            <a:off x="794232" y="1251273"/>
            <a:ext cx="7555536" cy="3427163"/>
          </a:xfrm>
          <a:prstGeom prst="rect">
            <a:avLst/>
          </a:prstGeom>
        </p:spPr>
      </p:pic>
    </p:spTree>
    <p:extLst>
      <p:ext uri="{BB962C8B-B14F-4D97-AF65-F5344CB8AC3E}">
        <p14:creationId xmlns:p14="http://schemas.microsoft.com/office/powerpoint/2010/main" val="251771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Lessons Learned</a:t>
            </a:r>
            <a:endParaRPr i="1" dirty="0"/>
          </a:p>
        </p:txBody>
      </p:sp>
      <p:sp>
        <p:nvSpPr>
          <p:cNvPr id="598" name="Google Shape;598;p36"/>
          <p:cNvSpPr txBox="1">
            <a:spLocks noGrp="1"/>
          </p:cNvSpPr>
          <p:nvPr>
            <p:ph type="subTitle" idx="1"/>
          </p:nvPr>
        </p:nvSpPr>
        <p:spPr>
          <a:xfrm>
            <a:off x="835233" y="1578826"/>
            <a:ext cx="7704000" cy="454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The implementation of the FIFO Barbershop Simulation Project has provided valuable insights into the complexities of concurrent programming. Understanding how to manage multiple threads, allocate resources effectively, and synchronize interactions between processes has been a significant learning outcome. This knowledge is crucial for developing robust and efficient systems that can handle concurrent tasks.</a:t>
            </a:r>
          </a:p>
        </p:txBody>
      </p:sp>
      <p:sp>
        <p:nvSpPr>
          <p:cNvPr id="599" name="Google Shape;599;p36"/>
          <p:cNvSpPr txBox="1">
            <a:spLocks noGrp="1"/>
          </p:cNvSpPr>
          <p:nvPr>
            <p:ph type="subTitle" idx="2"/>
          </p:nvPr>
        </p:nvSpPr>
        <p:spPr>
          <a:xfrm>
            <a:off x="793300" y="3176911"/>
            <a:ext cx="7914762"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The acquired insights find direct applicability in real-world operating systems. The project's focus on semaphores, queues, and threading aligns with the challenges faced by operating systems in managing diverse processes concurrently. The lessons learned here contribute to a deeper understanding of practical solutions for enhancing system dependability, efficiency, and fairness in resource allocation.</a:t>
            </a:r>
            <a:endParaRPr sz="1600" dirty="0"/>
          </a:p>
        </p:txBody>
      </p:sp>
      <p:sp>
        <p:nvSpPr>
          <p:cNvPr id="602" name="Google Shape;602;p36"/>
          <p:cNvSpPr txBox="1">
            <a:spLocks noGrp="1"/>
          </p:cNvSpPr>
          <p:nvPr>
            <p:ph type="subTitle" idx="7"/>
          </p:nvPr>
        </p:nvSpPr>
        <p:spPr>
          <a:xfrm>
            <a:off x="857099" y="1396231"/>
            <a:ext cx="2970621"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Insights Gained</a:t>
            </a:r>
            <a:endParaRPr sz="2800" dirty="0"/>
          </a:p>
        </p:txBody>
      </p:sp>
      <p:sp>
        <p:nvSpPr>
          <p:cNvPr id="603" name="Google Shape;603;p36"/>
          <p:cNvSpPr txBox="1">
            <a:spLocks noGrp="1"/>
          </p:cNvSpPr>
          <p:nvPr>
            <p:ph type="subTitle" idx="8"/>
          </p:nvPr>
        </p:nvSpPr>
        <p:spPr>
          <a:xfrm>
            <a:off x="825201" y="3001833"/>
            <a:ext cx="2411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Applicability</a:t>
            </a:r>
          </a:p>
        </p:txBody>
      </p:sp>
    </p:spTree>
    <p:extLst>
      <p:ext uri="{BB962C8B-B14F-4D97-AF65-F5344CB8AC3E}">
        <p14:creationId xmlns:p14="http://schemas.microsoft.com/office/powerpoint/2010/main" val="1250456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720000" y="7533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Conclusion</a:t>
            </a:r>
            <a:endParaRPr i="1" dirty="0"/>
          </a:p>
        </p:txBody>
      </p:sp>
      <p:sp>
        <p:nvSpPr>
          <p:cNvPr id="598" name="Google Shape;598;p36"/>
          <p:cNvSpPr txBox="1">
            <a:spLocks noGrp="1"/>
          </p:cNvSpPr>
          <p:nvPr>
            <p:ph type="subTitle" idx="1"/>
          </p:nvPr>
        </p:nvSpPr>
        <p:spPr>
          <a:xfrm>
            <a:off x="720000" y="1421019"/>
            <a:ext cx="4968420" cy="30871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The project has been successfully implemented, showcasing a functional FIFO Barbershop Simulation. This simulation reflects the synchronization challenges inherent in managing customer interactions and resource allocation within a barbershop setting. The critical role of synchronized resource access in ensuring smooth process coordination. By employing semaphores, queues, and threading, the simulation highlights the significance of orderly resource allocation. </a:t>
            </a:r>
            <a:endParaRPr sz="1600" dirty="0"/>
          </a:p>
        </p:txBody>
      </p:sp>
      <p:pic>
        <p:nvPicPr>
          <p:cNvPr id="11" name="Picture 10">
            <a:extLst>
              <a:ext uri="{FF2B5EF4-FFF2-40B4-BE49-F238E27FC236}">
                <a16:creationId xmlns:a16="http://schemas.microsoft.com/office/drawing/2014/main" id="{FCBCD46B-BA07-4FFC-9A78-C154E1BC6B1E}"/>
              </a:ext>
            </a:extLst>
          </p:cNvPr>
          <p:cNvPicPr>
            <a:picLocks noChangeAspect="1"/>
          </p:cNvPicPr>
          <p:nvPr/>
        </p:nvPicPr>
        <p:blipFill>
          <a:blip r:embed="rId3"/>
          <a:stretch>
            <a:fillRect/>
          </a:stretch>
        </p:blipFill>
        <p:spPr>
          <a:xfrm>
            <a:off x="5838382" y="956907"/>
            <a:ext cx="2660046" cy="3551298"/>
          </a:xfrm>
          <a:prstGeom prst="rect">
            <a:avLst/>
          </a:prstGeom>
          <a:ln>
            <a:noFill/>
          </a:ln>
          <a:effectLst>
            <a:softEdge rad="112500"/>
          </a:effectLst>
        </p:spPr>
      </p:pic>
    </p:spTree>
    <p:extLst>
      <p:ext uri="{BB962C8B-B14F-4D97-AF65-F5344CB8AC3E}">
        <p14:creationId xmlns:p14="http://schemas.microsoft.com/office/powerpoint/2010/main" val="160413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6"/>
          <p:cNvSpPr txBox="1">
            <a:spLocks noGrp="1"/>
          </p:cNvSpPr>
          <p:nvPr>
            <p:ph type="title"/>
          </p:nvPr>
        </p:nvSpPr>
        <p:spPr>
          <a:xfrm>
            <a:off x="1215760" y="16677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500" dirty="0"/>
              <a:t>Thank You!</a:t>
            </a:r>
            <a:endParaRPr sz="9600" i="1" dirty="0"/>
          </a:p>
        </p:txBody>
      </p:sp>
    </p:spTree>
    <p:extLst>
      <p:ext uri="{BB962C8B-B14F-4D97-AF65-F5344CB8AC3E}">
        <p14:creationId xmlns:p14="http://schemas.microsoft.com/office/powerpoint/2010/main" val="253992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Table of Content</a:t>
            </a:r>
            <a:endParaRPr i="1" dirty="0"/>
          </a:p>
        </p:txBody>
      </p:sp>
      <p:sp>
        <p:nvSpPr>
          <p:cNvPr id="516" name="Google Shape;516;p30"/>
          <p:cNvSpPr txBox="1">
            <a:spLocks noGrp="1"/>
          </p:cNvSpPr>
          <p:nvPr>
            <p:ph type="title" idx="2"/>
          </p:nvPr>
        </p:nvSpPr>
        <p:spPr>
          <a:xfrm>
            <a:off x="836663" y="11089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01</a:t>
            </a:r>
            <a:endParaRPr dirty="0"/>
          </a:p>
        </p:txBody>
      </p:sp>
      <p:sp>
        <p:nvSpPr>
          <p:cNvPr id="517" name="Google Shape;517;p30"/>
          <p:cNvSpPr txBox="1">
            <a:spLocks noGrp="1"/>
          </p:cNvSpPr>
          <p:nvPr>
            <p:ph type="title" idx="3"/>
          </p:nvPr>
        </p:nvSpPr>
        <p:spPr>
          <a:xfrm>
            <a:off x="836663" y="197529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04</a:t>
            </a:r>
            <a:endParaRPr sz="2800" dirty="0"/>
          </a:p>
        </p:txBody>
      </p:sp>
      <p:sp>
        <p:nvSpPr>
          <p:cNvPr id="518" name="Google Shape;518;p30"/>
          <p:cNvSpPr txBox="1">
            <a:spLocks noGrp="1"/>
          </p:cNvSpPr>
          <p:nvPr>
            <p:ph type="title" idx="4"/>
          </p:nvPr>
        </p:nvSpPr>
        <p:spPr>
          <a:xfrm>
            <a:off x="3535932" y="11089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02</a:t>
            </a:r>
            <a:endParaRPr dirty="0"/>
          </a:p>
        </p:txBody>
      </p:sp>
      <p:sp>
        <p:nvSpPr>
          <p:cNvPr id="519" name="Google Shape;519;p30"/>
          <p:cNvSpPr txBox="1">
            <a:spLocks noGrp="1"/>
          </p:cNvSpPr>
          <p:nvPr>
            <p:ph type="title" idx="5"/>
          </p:nvPr>
        </p:nvSpPr>
        <p:spPr>
          <a:xfrm>
            <a:off x="3535932" y="197529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05</a:t>
            </a:r>
            <a:endParaRPr dirty="0"/>
          </a:p>
        </p:txBody>
      </p:sp>
      <p:sp>
        <p:nvSpPr>
          <p:cNvPr id="520" name="Google Shape;520;p30"/>
          <p:cNvSpPr txBox="1">
            <a:spLocks noGrp="1"/>
          </p:cNvSpPr>
          <p:nvPr>
            <p:ph type="title" idx="6"/>
          </p:nvPr>
        </p:nvSpPr>
        <p:spPr>
          <a:xfrm>
            <a:off x="6235208" y="11089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03</a:t>
            </a:r>
            <a:endParaRPr sz="2400" dirty="0"/>
          </a:p>
        </p:txBody>
      </p:sp>
      <p:sp>
        <p:nvSpPr>
          <p:cNvPr id="521" name="Google Shape;521;p30"/>
          <p:cNvSpPr txBox="1">
            <a:spLocks noGrp="1"/>
          </p:cNvSpPr>
          <p:nvPr>
            <p:ph type="title" idx="7"/>
          </p:nvPr>
        </p:nvSpPr>
        <p:spPr>
          <a:xfrm>
            <a:off x="6235233" y="197529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06</a:t>
            </a:r>
            <a:endParaRPr dirty="0"/>
          </a:p>
        </p:txBody>
      </p:sp>
      <p:sp>
        <p:nvSpPr>
          <p:cNvPr id="522" name="Google Shape;522;p30"/>
          <p:cNvSpPr txBox="1">
            <a:spLocks noGrp="1"/>
          </p:cNvSpPr>
          <p:nvPr>
            <p:ph type="subTitle" idx="1"/>
          </p:nvPr>
        </p:nvSpPr>
        <p:spPr>
          <a:xfrm>
            <a:off x="836663" y="1601014"/>
            <a:ext cx="2072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Title </a:t>
            </a:r>
            <a:endParaRPr sz="2000" dirty="0"/>
          </a:p>
        </p:txBody>
      </p:sp>
      <p:sp>
        <p:nvSpPr>
          <p:cNvPr id="523" name="Google Shape;523;p30"/>
          <p:cNvSpPr txBox="1">
            <a:spLocks noGrp="1"/>
          </p:cNvSpPr>
          <p:nvPr>
            <p:ph type="subTitle" idx="8"/>
          </p:nvPr>
        </p:nvSpPr>
        <p:spPr>
          <a:xfrm>
            <a:off x="3535937" y="1601022"/>
            <a:ext cx="2072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Introdcution</a:t>
            </a:r>
            <a:r>
              <a:rPr lang="en" dirty="0"/>
              <a:t> </a:t>
            </a:r>
            <a:endParaRPr dirty="0"/>
          </a:p>
        </p:txBody>
      </p:sp>
      <p:sp>
        <p:nvSpPr>
          <p:cNvPr id="524" name="Google Shape;524;p30"/>
          <p:cNvSpPr txBox="1">
            <a:spLocks noGrp="1"/>
          </p:cNvSpPr>
          <p:nvPr>
            <p:ph type="subTitle" idx="9"/>
          </p:nvPr>
        </p:nvSpPr>
        <p:spPr>
          <a:xfrm>
            <a:off x="6235211" y="1579750"/>
            <a:ext cx="281309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Problem Statement </a:t>
            </a:r>
          </a:p>
        </p:txBody>
      </p:sp>
      <p:sp>
        <p:nvSpPr>
          <p:cNvPr id="525" name="Google Shape;525;p30"/>
          <p:cNvSpPr txBox="1">
            <a:spLocks noGrp="1"/>
          </p:cNvSpPr>
          <p:nvPr>
            <p:ph type="subTitle" idx="13"/>
          </p:nvPr>
        </p:nvSpPr>
        <p:spPr>
          <a:xfrm>
            <a:off x="836662" y="2423118"/>
            <a:ext cx="2555124"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Proposed Methodology</a:t>
            </a:r>
            <a:endParaRPr sz="2000" dirty="0"/>
          </a:p>
        </p:txBody>
      </p:sp>
      <p:sp>
        <p:nvSpPr>
          <p:cNvPr id="526" name="Google Shape;526;p30"/>
          <p:cNvSpPr txBox="1">
            <a:spLocks noGrp="1"/>
          </p:cNvSpPr>
          <p:nvPr>
            <p:ph type="subTitle" idx="14"/>
          </p:nvPr>
        </p:nvSpPr>
        <p:spPr>
          <a:xfrm>
            <a:off x="3535948" y="2423118"/>
            <a:ext cx="2072100" cy="394500"/>
          </a:xfrm>
          <a:prstGeom prst="rect">
            <a:avLst/>
          </a:prstGeom>
        </p:spPr>
        <p:txBody>
          <a:bodyPr spcFirstLastPara="1" wrap="square" lIns="91425" tIns="91425" rIns="91425" bIns="91425" anchor="b" anchorCtr="0">
            <a:noAutofit/>
          </a:bodyPr>
          <a:lstStyle/>
          <a:p>
            <a:pPr marL="0" lvl="0" indent="0"/>
            <a:r>
              <a:rPr lang="en-US" sz="2000" dirty="0"/>
              <a:t>Applications in OS</a:t>
            </a:r>
          </a:p>
        </p:txBody>
      </p:sp>
      <p:sp>
        <p:nvSpPr>
          <p:cNvPr id="527" name="Google Shape;527;p30"/>
          <p:cNvSpPr txBox="1">
            <a:spLocks noGrp="1"/>
          </p:cNvSpPr>
          <p:nvPr>
            <p:ph type="subTitle" idx="15"/>
          </p:nvPr>
        </p:nvSpPr>
        <p:spPr>
          <a:xfrm>
            <a:off x="6235234" y="2423118"/>
            <a:ext cx="2813072" cy="394500"/>
          </a:xfrm>
          <a:prstGeom prst="rect">
            <a:avLst/>
          </a:prstGeom>
        </p:spPr>
        <p:txBody>
          <a:bodyPr spcFirstLastPara="1" wrap="square" lIns="91425" tIns="91425" rIns="91425" bIns="91425" anchor="b" anchorCtr="0">
            <a:noAutofit/>
          </a:bodyPr>
          <a:lstStyle/>
          <a:p>
            <a:pPr marL="0" indent="0"/>
            <a:r>
              <a:rPr lang="en-US" sz="2000" dirty="0"/>
              <a:t>Implementation (Code)</a:t>
            </a:r>
          </a:p>
        </p:txBody>
      </p:sp>
      <p:cxnSp>
        <p:nvCxnSpPr>
          <p:cNvPr id="528" name="Google Shape;528;p30"/>
          <p:cNvCxnSpPr/>
          <p:nvPr/>
        </p:nvCxnSpPr>
        <p:spPr>
          <a:xfrm>
            <a:off x="934401" y="1538965"/>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29" name="Google Shape;529;p30"/>
          <p:cNvCxnSpPr/>
          <p:nvPr/>
        </p:nvCxnSpPr>
        <p:spPr>
          <a:xfrm>
            <a:off x="945034" y="2366638"/>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0" name="Google Shape;530;p30"/>
          <p:cNvCxnSpPr/>
          <p:nvPr/>
        </p:nvCxnSpPr>
        <p:spPr>
          <a:xfrm>
            <a:off x="3635119" y="1549597"/>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1" name="Google Shape;531;p30"/>
          <p:cNvCxnSpPr/>
          <p:nvPr/>
        </p:nvCxnSpPr>
        <p:spPr>
          <a:xfrm>
            <a:off x="6338987" y="1528326"/>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2" name="Google Shape;532;p30"/>
          <p:cNvCxnSpPr/>
          <p:nvPr/>
        </p:nvCxnSpPr>
        <p:spPr>
          <a:xfrm>
            <a:off x="6338987" y="2356008"/>
            <a:ext cx="607200" cy="0"/>
          </a:xfrm>
          <a:prstGeom prst="straightConnector1">
            <a:avLst/>
          </a:prstGeom>
          <a:noFill/>
          <a:ln w="9525" cap="flat" cmpd="sng">
            <a:solidFill>
              <a:schemeClr val="dk1"/>
            </a:solidFill>
            <a:prstDash val="solid"/>
            <a:round/>
            <a:headEnd type="none" w="med" len="med"/>
            <a:tailEnd type="none" w="med" len="med"/>
          </a:ln>
        </p:spPr>
      </p:cxnSp>
      <p:cxnSp>
        <p:nvCxnSpPr>
          <p:cNvPr id="533" name="Google Shape;533;p30"/>
          <p:cNvCxnSpPr/>
          <p:nvPr/>
        </p:nvCxnSpPr>
        <p:spPr>
          <a:xfrm>
            <a:off x="3635119" y="2366639"/>
            <a:ext cx="607200" cy="0"/>
          </a:xfrm>
          <a:prstGeom prst="straightConnector1">
            <a:avLst/>
          </a:prstGeom>
          <a:noFill/>
          <a:ln w="9525" cap="flat" cmpd="sng">
            <a:solidFill>
              <a:schemeClr val="dk1"/>
            </a:solidFill>
            <a:prstDash val="solid"/>
            <a:round/>
            <a:headEnd type="none" w="med" len="med"/>
            <a:tailEnd type="none" w="med" len="med"/>
          </a:ln>
        </p:spPr>
      </p:cxnSp>
      <p:sp>
        <p:nvSpPr>
          <p:cNvPr id="21" name="Google Shape;517;p30">
            <a:extLst>
              <a:ext uri="{FF2B5EF4-FFF2-40B4-BE49-F238E27FC236}">
                <a16:creationId xmlns:a16="http://schemas.microsoft.com/office/drawing/2014/main" id="{0022D8FB-5997-48C7-AE60-B5F640BC90AF}"/>
              </a:ext>
            </a:extLst>
          </p:cNvPr>
          <p:cNvSpPr txBox="1">
            <a:spLocks/>
          </p:cNvSpPr>
          <p:nvPr/>
        </p:nvSpPr>
        <p:spPr>
          <a:xfrm>
            <a:off x="840208" y="284007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8E9"/>
              </a:buClr>
              <a:buSzPts val="3000"/>
              <a:buFont typeface="Oswald Medium"/>
              <a:buNone/>
              <a:defRPr sz="3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dirty="0"/>
              <a:t>07</a:t>
            </a:r>
          </a:p>
        </p:txBody>
      </p:sp>
      <p:sp>
        <p:nvSpPr>
          <p:cNvPr id="22" name="Google Shape;519;p30">
            <a:extLst>
              <a:ext uri="{FF2B5EF4-FFF2-40B4-BE49-F238E27FC236}">
                <a16:creationId xmlns:a16="http://schemas.microsoft.com/office/drawing/2014/main" id="{2D8E7988-47C6-4972-9992-16C2902703AD}"/>
              </a:ext>
            </a:extLst>
          </p:cNvPr>
          <p:cNvSpPr txBox="1">
            <a:spLocks/>
          </p:cNvSpPr>
          <p:nvPr/>
        </p:nvSpPr>
        <p:spPr>
          <a:xfrm>
            <a:off x="3539477" y="284007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8E9"/>
              </a:buClr>
              <a:buSzPts val="3000"/>
              <a:buFont typeface="Oswald Medium"/>
              <a:buNone/>
              <a:defRPr sz="3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dirty="0"/>
              <a:t>08</a:t>
            </a:r>
            <a:endParaRPr lang="en" dirty="0"/>
          </a:p>
        </p:txBody>
      </p:sp>
      <p:sp>
        <p:nvSpPr>
          <p:cNvPr id="23" name="Google Shape;521;p30">
            <a:extLst>
              <a:ext uri="{FF2B5EF4-FFF2-40B4-BE49-F238E27FC236}">
                <a16:creationId xmlns:a16="http://schemas.microsoft.com/office/drawing/2014/main" id="{FCD807AF-34EE-47FB-AEE8-DDE007206AAD}"/>
              </a:ext>
            </a:extLst>
          </p:cNvPr>
          <p:cNvSpPr txBox="1">
            <a:spLocks/>
          </p:cNvSpPr>
          <p:nvPr/>
        </p:nvSpPr>
        <p:spPr>
          <a:xfrm>
            <a:off x="6238778" y="2840077"/>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8E9"/>
              </a:buClr>
              <a:buSzPts val="3000"/>
              <a:buFont typeface="Oswald Medium"/>
              <a:buNone/>
              <a:defRPr sz="3000" b="0" i="0" u="none" strike="noStrike" cap="none">
                <a:solidFill>
                  <a:schemeClr val="dk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dirty="0"/>
              <a:t>09</a:t>
            </a:r>
            <a:endParaRPr lang="en" dirty="0"/>
          </a:p>
        </p:txBody>
      </p:sp>
      <p:sp>
        <p:nvSpPr>
          <p:cNvPr id="24" name="Google Shape;525;p30">
            <a:extLst>
              <a:ext uri="{FF2B5EF4-FFF2-40B4-BE49-F238E27FC236}">
                <a16:creationId xmlns:a16="http://schemas.microsoft.com/office/drawing/2014/main" id="{8BF3C3D0-458F-4642-BE51-667514030A7B}"/>
              </a:ext>
            </a:extLst>
          </p:cNvPr>
          <p:cNvSpPr txBox="1">
            <a:spLocks/>
          </p:cNvSpPr>
          <p:nvPr/>
        </p:nvSpPr>
        <p:spPr>
          <a:xfrm>
            <a:off x="840206" y="3287897"/>
            <a:ext cx="2695725"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000" dirty="0"/>
              <a:t>Demonstration</a:t>
            </a:r>
          </a:p>
        </p:txBody>
      </p:sp>
      <p:sp>
        <p:nvSpPr>
          <p:cNvPr id="25" name="Google Shape;526;p30">
            <a:extLst>
              <a:ext uri="{FF2B5EF4-FFF2-40B4-BE49-F238E27FC236}">
                <a16:creationId xmlns:a16="http://schemas.microsoft.com/office/drawing/2014/main" id="{6853C0C8-7FA2-4226-AC1C-33FD39FCF275}"/>
              </a:ext>
            </a:extLst>
          </p:cNvPr>
          <p:cNvSpPr txBox="1">
            <a:spLocks/>
          </p:cNvSpPr>
          <p:nvPr/>
        </p:nvSpPr>
        <p:spPr>
          <a:xfrm>
            <a:off x="3539493" y="3287897"/>
            <a:ext cx="20721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000" dirty="0"/>
              <a:t>Lessons Learned</a:t>
            </a:r>
          </a:p>
        </p:txBody>
      </p:sp>
      <p:sp>
        <p:nvSpPr>
          <p:cNvPr id="26" name="Google Shape;527;p30">
            <a:extLst>
              <a:ext uri="{FF2B5EF4-FFF2-40B4-BE49-F238E27FC236}">
                <a16:creationId xmlns:a16="http://schemas.microsoft.com/office/drawing/2014/main" id="{C61587D6-0441-41EA-9AF6-B5B4BD6D4ACA}"/>
              </a:ext>
            </a:extLst>
          </p:cNvPr>
          <p:cNvSpPr txBox="1">
            <a:spLocks/>
          </p:cNvSpPr>
          <p:nvPr/>
        </p:nvSpPr>
        <p:spPr>
          <a:xfrm>
            <a:off x="6238779" y="3287897"/>
            <a:ext cx="2409036"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000" dirty="0"/>
              <a:t>Conclusion</a:t>
            </a:r>
          </a:p>
        </p:txBody>
      </p:sp>
      <p:cxnSp>
        <p:nvCxnSpPr>
          <p:cNvPr id="27" name="Google Shape;529;p30">
            <a:extLst>
              <a:ext uri="{FF2B5EF4-FFF2-40B4-BE49-F238E27FC236}">
                <a16:creationId xmlns:a16="http://schemas.microsoft.com/office/drawing/2014/main" id="{A4471E73-8F05-4B2B-A799-5E5450912D9B}"/>
              </a:ext>
            </a:extLst>
          </p:cNvPr>
          <p:cNvCxnSpPr/>
          <p:nvPr/>
        </p:nvCxnSpPr>
        <p:spPr>
          <a:xfrm>
            <a:off x="948579" y="3231417"/>
            <a:ext cx="607200" cy="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532;p30">
            <a:extLst>
              <a:ext uri="{FF2B5EF4-FFF2-40B4-BE49-F238E27FC236}">
                <a16:creationId xmlns:a16="http://schemas.microsoft.com/office/drawing/2014/main" id="{692A8C75-54EE-4C08-A41E-804AED5A0879}"/>
              </a:ext>
            </a:extLst>
          </p:cNvPr>
          <p:cNvCxnSpPr/>
          <p:nvPr/>
        </p:nvCxnSpPr>
        <p:spPr>
          <a:xfrm>
            <a:off x="6342532" y="3220787"/>
            <a:ext cx="607200" cy="0"/>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533;p30">
            <a:extLst>
              <a:ext uri="{FF2B5EF4-FFF2-40B4-BE49-F238E27FC236}">
                <a16:creationId xmlns:a16="http://schemas.microsoft.com/office/drawing/2014/main" id="{654B3CB9-3F37-4564-9041-8990BCC67E69}"/>
              </a:ext>
            </a:extLst>
          </p:cNvPr>
          <p:cNvCxnSpPr/>
          <p:nvPr/>
        </p:nvCxnSpPr>
        <p:spPr>
          <a:xfrm>
            <a:off x="3638664" y="3231418"/>
            <a:ext cx="607200" cy="0"/>
          </a:xfrm>
          <a:prstGeom prst="straightConnector1">
            <a:avLst/>
          </a:prstGeom>
          <a:noFill/>
          <a:ln w="9525" cap="flat" cmpd="sng">
            <a:solidFill>
              <a:schemeClr val="dk1"/>
            </a:solidFill>
            <a:prstDash val="solid"/>
            <a:round/>
            <a:headEnd type="none" w="med" len="med"/>
            <a:tailEnd type="none" w="med" len="med"/>
          </a:ln>
        </p:spPr>
      </p:cxnSp>
      <p:sp>
        <p:nvSpPr>
          <p:cNvPr id="34" name="Google Shape;526;p30">
            <a:extLst>
              <a:ext uri="{FF2B5EF4-FFF2-40B4-BE49-F238E27FC236}">
                <a16:creationId xmlns:a16="http://schemas.microsoft.com/office/drawing/2014/main" id="{23CCB75E-DEDD-4FDA-BC1C-BD8C80D6B1C0}"/>
              </a:ext>
            </a:extLst>
          </p:cNvPr>
          <p:cNvSpPr txBox="1">
            <a:spLocks/>
          </p:cNvSpPr>
          <p:nvPr/>
        </p:nvSpPr>
        <p:spPr>
          <a:xfrm>
            <a:off x="3539489" y="4138509"/>
            <a:ext cx="20721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endParaRPr lang="en-US" sz="2000" dirty="0"/>
          </a:p>
        </p:txBody>
      </p:sp>
      <p:sp>
        <p:nvSpPr>
          <p:cNvPr id="35" name="Google Shape;527;p30">
            <a:extLst>
              <a:ext uri="{FF2B5EF4-FFF2-40B4-BE49-F238E27FC236}">
                <a16:creationId xmlns:a16="http://schemas.microsoft.com/office/drawing/2014/main" id="{C03B013C-08EB-406C-BBA0-A9829CB9046E}"/>
              </a:ext>
            </a:extLst>
          </p:cNvPr>
          <p:cNvSpPr txBox="1">
            <a:spLocks/>
          </p:cNvSpPr>
          <p:nvPr/>
        </p:nvSpPr>
        <p:spPr>
          <a:xfrm>
            <a:off x="6238775" y="4138509"/>
            <a:ext cx="2409036"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 calcmode="lin" valueType="num">
                                      <p:cBhvr additive="base">
                                        <p:cTn id="7" dur="500" fill="hold"/>
                                        <p:tgtEl>
                                          <p:spTgt spid="528"/>
                                        </p:tgtEl>
                                        <p:attrNameLst>
                                          <p:attrName>ppt_x</p:attrName>
                                        </p:attrNameLst>
                                      </p:cBhvr>
                                      <p:tavLst>
                                        <p:tav tm="0">
                                          <p:val>
                                            <p:strVal val="#ppt_x"/>
                                          </p:val>
                                        </p:tav>
                                        <p:tav tm="100000">
                                          <p:val>
                                            <p:strVal val="#ppt_x"/>
                                          </p:val>
                                        </p:tav>
                                      </p:tavLst>
                                    </p:anim>
                                    <p:anim calcmode="lin" valueType="num">
                                      <p:cBhvr additive="base">
                                        <p:cTn id="8" dur="500" fill="hold"/>
                                        <p:tgtEl>
                                          <p:spTgt spid="5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0"/>
                                        </p:tgtEl>
                                        <p:attrNameLst>
                                          <p:attrName>style.visibility</p:attrName>
                                        </p:attrNameLst>
                                      </p:cBhvr>
                                      <p:to>
                                        <p:strVal val="visible"/>
                                      </p:to>
                                    </p:set>
                                    <p:anim calcmode="lin" valueType="num">
                                      <p:cBhvr additive="base">
                                        <p:cTn id="11" dur="500" fill="hold"/>
                                        <p:tgtEl>
                                          <p:spTgt spid="530"/>
                                        </p:tgtEl>
                                        <p:attrNameLst>
                                          <p:attrName>ppt_x</p:attrName>
                                        </p:attrNameLst>
                                      </p:cBhvr>
                                      <p:tavLst>
                                        <p:tav tm="0">
                                          <p:val>
                                            <p:strVal val="#ppt_x"/>
                                          </p:val>
                                        </p:tav>
                                        <p:tav tm="100000">
                                          <p:val>
                                            <p:strVal val="#ppt_x"/>
                                          </p:val>
                                        </p:tav>
                                      </p:tavLst>
                                    </p:anim>
                                    <p:anim calcmode="lin" valueType="num">
                                      <p:cBhvr additive="base">
                                        <p:cTn id="12" dur="500" fill="hold"/>
                                        <p:tgtEl>
                                          <p:spTgt spid="5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31"/>
                                        </p:tgtEl>
                                        <p:attrNameLst>
                                          <p:attrName>style.visibility</p:attrName>
                                        </p:attrNameLst>
                                      </p:cBhvr>
                                      <p:to>
                                        <p:strVal val="visible"/>
                                      </p:to>
                                    </p:set>
                                    <p:anim calcmode="lin" valueType="num">
                                      <p:cBhvr additive="base">
                                        <p:cTn id="15" dur="500" fill="hold"/>
                                        <p:tgtEl>
                                          <p:spTgt spid="531"/>
                                        </p:tgtEl>
                                        <p:attrNameLst>
                                          <p:attrName>ppt_x</p:attrName>
                                        </p:attrNameLst>
                                      </p:cBhvr>
                                      <p:tavLst>
                                        <p:tav tm="0">
                                          <p:val>
                                            <p:strVal val="#ppt_x"/>
                                          </p:val>
                                        </p:tav>
                                        <p:tav tm="100000">
                                          <p:val>
                                            <p:strVal val="#ppt_x"/>
                                          </p:val>
                                        </p:tav>
                                      </p:tavLst>
                                    </p:anim>
                                    <p:anim calcmode="lin" valueType="num">
                                      <p:cBhvr additive="base">
                                        <p:cTn id="16" dur="500" fill="hold"/>
                                        <p:tgtEl>
                                          <p:spTgt spid="5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6"/>
                                        </p:tgtEl>
                                        <p:attrNameLst>
                                          <p:attrName>style.visibility</p:attrName>
                                        </p:attrNameLst>
                                      </p:cBhvr>
                                      <p:to>
                                        <p:strVal val="visible"/>
                                      </p:to>
                                    </p:set>
                                    <p:anim calcmode="lin" valueType="num">
                                      <p:cBhvr additive="base">
                                        <p:cTn id="19" dur="500" fill="hold"/>
                                        <p:tgtEl>
                                          <p:spTgt spid="516"/>
                                        </p:tgtEl>
                                        <p:attrNameLst>
                                          <p:attrName>ppt_x</p:attrName>
                                        </p:attrNameLst>
                                      </p:cBhvr>
                                      <p:tavLst>
                                        <p:tav tm="0">
                                          <p:val>
                                            <p:strVal val="#ppt_x"/>
                                          </p:val>
                                        </p:tav>
                                        <p:tav tm="100000">
                                          <p:val>
                                            <p:strVal val="#ppt_x"/>
                                          </p:val>
                                        </p:tav>
                                      </p:tavLst>
                                    </p:anim>
                                    <p:anim calcmode="lin" valueType="num">
                                      <p:cBhvr additive="base">
                                        <p:cTn id="20" dur="500" fill="hold"/>
                                        <p:tgtEl>
                                          <p:spTgt spid="5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18"/>
                                        </p:tgtEl>
                                        <p:attrNameLst>
                                          <p:attrName>style.visibility</p:attrName>
                                        </p:attrNameLst>
                                      </p:cBhvr>
                                      <p:to>
                                        <p:strVal val="visible"/>
                                      </p:to>
                                    </p:set>
                                    <p:anim calcmode="lin" valueType="num">
                                      <p:cBhvr additive="base">
                                        <p:cTn id="23" dur="500" fill="hold"/>
                                        <p:tgtEl>
                                          <p:spTgt spid="518"/>
                                        </p:tgtEl>
                                        <p:attrNameLst>
                                          <p:attrName>ppt_x</p:attrName>
                                        </p:attrNameLst>
                                      </p:cBhvr>
                                      <p:tavLst>
                                        <p:tav tm="0">
                                          <p:val>
                                            <p:strVal val="#ppt_x"/>
                                          </p:val>
                                        </p:tav>
                                        <p:tav tm="100000">
                                          <p:val>
                                            <p:strVal val="#ppt_x"/>
                                          </p:val>
                                        </p:tav>
                                      </p:tavLst>
                                    </p:anim>
                                    <p:anim calcmode="lin" valueType="num">
                                      <p:cBhvr additive="base">
                                        <p:cTn id="24" dur="500" fill="hold"/>
                                        <p:tgtEl>
                                          <p:spTgt spid="5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20"/>
                                        </p:tgtEl>
                                        <p:attrNameLst>
                                          <p:attrName>style.visibility</p:attrName>
                                        </p:attrNameLst>
                                      </p:cBhvr>
                                      <p:to>
                                        <p:strVal val="visible"/>
                                      </p:to>
                                    </p:set>
                                    <p:anim calcmode="lin" valueType="num">
                                      <p:cBhvr additive="base">
                                        <p:cTn id="27" dur="500" fill="hold"/>
                                        <p:tgtEl>
                                          <p:spTgt spid="520"/>
                                        </p:tgtEl>
                                        <p:attrNameLst>
                                          <p:attrName>ppt_x</p:attrName>
                                        </p:attrNameLst>
                                      </p:cBhvr>
                                      <p:tavLst>
                                        <p:tav tm="0">
                                          <p:val>
                                            <p:strVal val="#ppt_x"/>
                                          </p:val>
                                        </p:tav>
                                        <p:tav tm="100000">
                                          <p:val>
                                            <p:strVal val="#ppt_x"/>
                                          </p:val>
                                        </p:tav>
                                      </p:tavLst>
                                    </p:anim>
                                    <p:anim calcmode="lin" valueType="num">
                                      <p:cBhvr additive="base">
                                        <p:cTn id="28" dur="500" fill="hold"/>
                                        <p:tgtEl>
                                          <p:spTgt spid="5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4">
                                            <p:txEl>
                                              <p:pRg st="0" end="0"/>
                                            </p:txEl>
                                          </p:spTgt>
                                        </p:tgtEl>
                                        <p:attrNameLst>
                                          <p:attrName>style.visibility</p:attrName>
                                        </p:attrNameLst>
                                      </p:cBhvr>
                                      <p:to>
                                        <p:strVal val="visible"/>
                                      </p:to>
                                    </p:set>
                                    <p:anim calcmode="lin" valueType="num">
                                      <p:cBhvr additive="base">
                                        <p:cTn id="31" dur="500" fill="hold"/>
                                        <p:tgtEl>
                                          <p:spTgt spid="52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4">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3">
                                            <p:txEl>
                                              <p:pRg st="0" end="0"/>
                                            </p:txEl>
                                          </p:spTgt>
                                        </p:tgtEl>
                                        <p:attrNameLst>
                                          <p:attrName>style.visibility</p:attrName>
                                        </p:attrNameLst>
                                      </p:cBhvr>
                                      <p:to>
                                        <p:strVal val="visible"/>
                                      </p:to>
                                    </p:set>
                                    <p:anim calcmode="lin" valueType="num">
                                      <p:cBhvr additive="base">
                                        <p:cTn id="35" dur="500" fill="hold"/>
                                        <p:tgtEl>
                                          <p:spTgt spid="523">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23">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22">
                                            <p:txEl>
                                              <p:pRg st="0" end="0"/>
                                            </p:txEl>
                                          </p:spTgt>
                                        </p:tgtEl>
                                        <p:attrNameLst>
                                          <p:attrName>style.visibility</p:attrName>
                                        </p:attrNameLst>
                                      </p:cBhvr>
                                      <p:to>
                                        <p:strVal val="visible"/>
                                      </p:to>
                                    </p:set>
                                    <p:anim calcmode="lin" valueType="num">
                                      <p:cBhvr additive="base">
                                        <p:cTn id="39" dur="500" fill="hold"/>
                                        <p:tgtEl>
                                          <p:spTgt spid="52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29"/>
                                        </p:tgtEl>
                                        <p:attrNameLst>
                                          <p:attrName>style.visibility</p:attrName>
                                        </p:attrNameLst>
                                      </p:cBhvr>
                                      <p:to>
                                        <p:strVal val="visible"/>
                                      </p:to>
                                    </p:set>
                                    <p:anim calcmode="lin" valueType="num">
                                      <p:cBhvr additive="base">
                                        <p:cTn id="45" dur="500" fill="hold"/>
                                        <p:tgtEl>
                                          <p:spTgt spid="529"/>
                                        </p:tgtEl>
                                        <p:attrNameLst>
                                          <p:attrName>ppt_x</p:attrName>
                                        </p:attrNameLst>
                                      </p:cBhvr>
                                      <p:tavLst>
                                        <p:tav tm="0">
                                          <p:val>
                                            <p:strVal val="#ppt_x"/>
                                          </p:val>
                                        </p:tav>
                                        <p:tav tm="100000">
                                          <p:val>
                                            <p:strVal val="#ppt_x"/>
                                          </p:val>
                                        </p:tav>
                                      </p:tavLst>
                                    </p:anim>
                                    <p:anim calcmode="lin" valueType="num">
                                      <p:cBhvr additive="base">
                                        <p:cTn id="46" dur="500" fill="hold"/>
                                        <p:tgtEl>
                                          <p:spTgt spid="52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33"/>
                                        </p:tgtEl>
                                        <p:attrNameLst>
                                          <p:attrName>style.visibility</p:attrName>
                                        </p:attrNameLst>
                                      </p:cBhvr>
                                      <p:to>
                                        <p:strVal val="visible"/>
                                      </p:to>
                                    </p:set>
                                    <p:anim calcmode="lin" valueType="num">
                                      <p:cBhvr additive="base">
                                        <p:cTn id="49" dur="500" fill="hold"/>
                                        <p:tgtEl>
                                          <p:spTgt spid="533"/>
                                        </p:tgtEl>
                                        <p:attrNameLst>
                                          <p:attrName>ppt_x</p:attrName>
                                        </p:attrNameLst>
                                      </p:cBhvr>
                                      <p:tavLst>
                                        <p:tav tm="0">
                                          <p:val>
                                            <p:strVal val="#ppt_x"/>
                                          </p:val>
                                        </p:tav>
                                        <p:tav tm="100000">
                                          <p:val>
                                            <p:strVal val="#ppt_x"/>
                                          </p:val>
                                        </p:tav>
                                      </p:tavLst>
                                    </p:anim>
                                    <p:anim calcmode="lin" valueType="num">
                                      <p:cBhvr additive="base">
                                        <p:cTn id="50" dur="500" fill="hold"/>
                                        <p:tgtEl>
                                          <p:spTgt spid="53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32"/>
                                        </p:tgtEl>
                                        <p:attrNameLst>
                                          <p:attrName>style.visibility</p:attrName>
                                        </p:attrNameLst>
                                      </p:cBhvr>
                                      <p:to>
                                        <p:strVal val="visible"/>
                                      </p:to>
                                    </p:set>
                                    <p:anim calcmode="lin" valueType="num">
                                      <p:cBhvr additive="base">
                                        <p:cTn id="53" dur="500" fill="hold"/>
                                        <p:tgtEl>
                                          <p:spTgt spid="532"/>
                                        </p:tgtEl>
                                        <p:attrNameLst>
                                          <p:attrName>ppt_x</p:attrName>
                                        </p:attrNameLst>
                                      </p:cBhvr>
                                      <p:tavLst>
                                        <p:tav tm="0">
                                          <p:val>
                                            <p:strVal val="#ppt_x"/>
                                          </p:val>
                                        </p:tav>
                                        <p:tav tm="100000">
                                          <p:val>
                                            <p:strVal val="#ppt_x"/>
                                          </p:val>
                                        </p:tav>
                                      </p:tavLst>
                                    </p:anim>
                                    <p:anim calcmode="lin" valueType="num">
                                      <p:cBhvr additive="base">
                                        <p:cTn id="54" dur="500" fill="hold"/>
                                        <p:tgtEl>
                                          <p:spTgt spid="53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17"/>
                                        </p:tgtEl>
                                        <p:attrNameLst>
                                          <p:attrName>style.visibility</p:attrName>
                                        </p:attrNameLst>
                                      </p:cBhvr>
                                      <p:to>
                                        <p:strVal val="visible"/>
                                      </p:to>
                                    </p:set>
                                    <p:anim calcmode="lin" valueType="num">
                                      <p:cBhvr additive="base">
                                        <p:cTn id="57" dur="500" fill="hold"/>
                                        <p:tgtEl>
                                          <p:spTgt spid="517"/>
                                        </p:tgtEl>
                                        <p:attrNameLst>
                                          <p:attrName>ppt_x</p:attrName>
                                        </p:attrNameLst>
                                      </p:cBhvr>
                                      <p:tavLst>
                                        <p:tav tm="0">
                                          <p:val>
                                            <p:strVal val="#ppt_x"/>
                                          </p:val>
                                        </p:tav>
                                        <p:tav tm="100000">
                                          <p:val>
                                            <p:strVal val="#ppt_x"/>
                                          </p:val>
                                        </p:tav>
                                      </p:tavLst>
                                    </p:anim>
                                    <p:anim calcmode="lin" valueType="num">
                                      <p:cBhvr additive="base">
                                        <p:cTn id="58" dur="500" fill="hold"/>
                                        <p:tgtEl>
                                          <p:spTgt spid="51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19"/>
                                        </p:tgtEl>
                                        <p:attrNameLst>
                                          <p:attrName>style.visibility</p:attrName>
                                        </p:attrNameLst>
                                      </p:cBhvr>
                                      <p:to>
                                        <p:strVal val="visible"/>
                                      </p:to>
                                    </p:set>
                                    <p:anim calcmode="lin" valueType="num">
                                      <p:cBhvr additive="base">
                                        <p:cTn id="61" dur="500" fill="hold"/>
                                        <p:tgtEl>
                                          <p:spTgt spid="519"/>
                                        </p:tgtEl>
                                        <p:attrNameLst>
                                          <p:attrName>ppt_x</p:attrName>
                                        </p:attrNameLst>
                                      </p:cBhvr>
                                      <p:tavLst>
                                        <p:tav tm="0">
                                          <p:val>
                                            <p:strVal val="#ppt_x"/>
                                          </p:val>
                                        </p:tav>
                                        <p:tav tm="100000">
                                          <p:val>
                                            <p:strVal val="#ppt_x"/>
                                          </p:val>
                                        </p:tav>
                                      </p:tavLst>
                                    </p:anim>
                                    <p:anim calcmode="lin" valueType="num">
                                      <p:cBhvr additive="base">
                                        <p:cTn id="62" dur="500" fill="hold"/>
                                        <p:tgtEl>
                                          <p:spTgt spid="51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21"/>
                                        </p:tgtEl>
                                        <p:attrNameLst>
                                          <p:attrName>style.visibility</p:attrName>
                                        </p:attrNameLst>
                                      </p:cBhvr>
                                      <p:to>
                                        <p:strVal val="visible"/>
                                      </p:to>
                                    </p:set>
                                    <p:anim calcmode="lin" valueType="num">
                                      <p:cBhvr additive="base">
                                        <p:cTn id="65" dur="500" fill="hold"/>
                                        <p:tgtEl>
                                          <p:spTgt spid="521"/>
                                        </p:tgtEl>
                                        <p:attrNameLst>
                                          <p:attrName>ppt_x</p:attrName>
                                        </p:attrNameLst>
                                      </p:cBhvr>
                                      <p:tavLst>
                                        <p:tav tm="0">
                                          <p:val>
                                            <p:strVal val="#ppt_x"/>
                                          </p:val>
                                        </p:tav>
                                        <p:tav tm="100000">
                                          <p:val>
                                            <p:strVal val="#ppt_x"/>
                                          </p:val>
                                        </p:tav>
                                      </p:tavLst>
                                    </p:anim>
                                    <p:anim calcmode="lin" valueType="num">
                                      <p:cBhvr additive="base">
                                        <p:cTn id="66" dur="500" fill="hold"/>
                                        <p:tgtEl>
                                          <p:spTgt spid="52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25">
                                            <p:txEl>
                                              <p:pRg st="0" end="0"/>
                                            </p:txEl>
                                          </p:spTgt>
                                        </p:tgtEl>
                                        <p:attrNameLst>
                                          <p:attrName>style.visibility</p:attrName>
                                        </p:attrNameLst>
                                      </p:cBhvr>
                                      <p:to>
                                        <p:strVal val="visible"/>
                                      </p:to>
                                    </p:set>
                                    <p:anim calcmode="lin" valueType="num">
                                      <p:cBhvr additive="base">
                                        <p:cTn id="69" dur="500" fill="hold"/>
                                        <p:tgtEl>
                                          <p:spTgt spid="525">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525">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526">
                                            <p:txEl>
                                              <p:pRg st="0" end="0"/>
                                            </p:txEl>
                                          </p:spTgt>
                                        </p:tgtEl>
                                        <p:attrNameLst>
                                          <p:attrName>style.visibility</p:attrName>
                                        </p:attrNameLst>
                                      </p:cBhvr>
                                      <p:to>
                                        <p:strVal val="visible"/>
                                      </p:to>
                                    </p:set>
                                    <p:anim calcmode="lin" valueType="num">
                                      <p:cBhvr additive="base">
                                        <p:cTn id="73" dur="500" fill="hold"/>
                                        <p:tgtEl>
                                          <p:spTgt spid="526">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26">
                                            <p:txEl>
                                              <p:pRg st="0" end="0"/>
                                            </p:tx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27">
                                            <p:txEl>
                                              <p:pRg st="0" end="0"/>
                                            </p:txEl>
                                          </p:spTgt>
                                        </p:tgtEl>
                                        <p:attrNameLst>
                                          <p:attrName>style.visibility</p:attrName>
                                        </p:attrNameLst>
                                      </p:cBhvr>
                                      <p:to>
                                        <p:strVal val="visible"/>
                                      </p:to>
                                    </p:set>
                                    <p:anim calcmode="lin" valueType="num">
                                      <p:cBhvr additive="base">
                                        <p:cTn id="77" dur="500" fill="hold"/>
                                        <p:tgtEl>
                                          <p:spTgt spid="527">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5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 calcmode="lin" valueType="num">
                                      <p:cBhvr additive="base">
                                        <p:cTn id="99" dur="500" fill="hold"/>
                                        <p:tgtEl>
                                          <p:spTgt spid="22"/>
                                        </p:tgtEl>
                                        <p:attrNameLst>
                                          <p:attrName>ppt_x</p:attrName>
                                        </p:attrNameLst>
                                      </p:cBhvr>
                                      <p:tavLst>
                                        <p:tav tm="0">
                                          <p:val>
                                            <p:strVal val="#ppt_x"/>
                                          </p:val>
                                        </p:tav>
                                        <p:tav tm="100000">
                                          <p:val>
                                            <p:strVal val="#ppt_x"/>
                                          </p:val>
                                        </p:tav>
                                      </p:tavLst>
                                    </p:anim>
                                    <p:anim calcmode="lin" valueType="num">
                                      <p:cBhvr additive="base">
                                        <p:cTn id="100" dur="500" fill="hold"/>
                                        <p:tgtEl>
                                          <p:spTgt spid="2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additive="base">
                                        <p:cTn id="103" dur="500" fill="hold"/>
                                        <p:tgtEl>
                                          <p:spTgt spid="25"/>
                                        </p:tgtEl>
                                        <p:attrNameLst>
                                          <p:attrName>ppt_x</p:attrName>
                                        </p:attrNameLst>
                                      </p:cBhvr>
                                      <p:tavLst>
                                        <p:tav tm="0">
                                          <p:val>
                                            <p:strVal val="#ppt_x"/>
                                          </p:val>
                                        </p:tav>
                                        <p:tav tm="100000">
                                          <p:val>
                                            <p:strVal val="#ppt_x"/>
                                          </p:val>
                                        </p:tav>
                                      </p:tavLst>
                                    </p:anim>
                                    <p:anim calcmode="lin" valueType="num">
                                      <p:cBhvr additive="base">
                                        <p:cTn id="104" dur="500" fill="hold"/>
                                        <p:tgtEl>
                                          <p:spTgt spid="25"/>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ppt_x"/>
                                          </p:val>
                                        </p:tav>
                                        <p:tav tm="100000">
                                          <p:val>
                                            <p:strVal val="#ppt_x"/>
                                          </p:val>
                                        </p:tav>
                                      </p:tavLst>
                                    </p:anim>
                                    <p:anim calcmode="lin" valueType="num">
                                      <p:cBhvr additive="base">
                                        <p:cTn id="108" dur="500" fill="hold"/>
                                        <p:tgtEl>
                                          <p:spTgt spid="28"/>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 calcmode="lin" valueType="num">
                                      <p:cBhvr additive="base">
                                        <p:cTn id="111" dur="500" fill="hold"/>
                                        <p:tgtEl>
                                          <p:spTgt spid="23"/>
                                        </p:tgtEl>
                                        <p:attrNameLst>
                                          <p:attrName>ppt_x</p:attrName>
                                        </p:attrNameLst>
                                      </p:cBhvr>
                                      <p:tavLst>
                                        <p:tav tm="0">
                                          <p:val>
                                            <p:strVal val="#ppt_x"/>
                                          </p:val>
                                        </p:tav>
                                        <p:tav tm="100000">
                                          <p:val>
                                            <p:strVal val="#ppt_x"/>
                                          </p:val>
                                        </p:tav>
                                      </p:tavLst>
                                    </p:anim>
                                    <p:anim calcmode="lin" valueType="num">
                                      <p:cBhvr additive="base">
                                        <p:cTn id="112" dur="500" fill="hold"/>
                                        <p:tgtEl>
                                          <p:spTgt spid="23"/>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anim calcmode="lin" valueType="num">
                                      <p:cBhvr additive="base">
                                        <p:cTn id="115" dur="500" fill="hold"/>
                                        <p:tgtEl>
                                          <p:spTgt spid="26"/>
                                        </p:tgtEl>
                                        <p:attrNameLst>
                                          <p:attrName>ppt_x</p:attrName>
                                        </p:attrNameLst>
                                      </p:cBhvr>
                                      <p:tavLst>
                                        <p:tav tm="0">
                                          <p:val>
                                            <p:strVal val="#ppt_x"/>
                                          </p:val>
                                        </p:tav>
                                        <p:tav tm="100000">
                                          <p:val>
                                            <p:strVal val="#ppt_x"/>
                                          </p:val>
                                        </p:tav>
                                      </p:tavLst>
                                    </p:anim>
                                    <p:anim calcmode="lin" valueType="num">
                                      <p:cBhvr additive="base">
                                        <p:cTn id="116" dur="500" fill="hold"/>
                                        <p:tgtEl>
                                          <p:spTgt spid="2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nodePh="1">
                                  <p:stCondLst>
                                    <p:cond delay="0"/>
                                  </p:stCondLst>
                                  <p:endCondLst>
                                    <p:cond evt="begin" delay="0">
                                      <p:tn val="117"/>
                                    </p:cond>
                                  </p:endCondLst>
                                  <p:childTnLst>
                                    <p:set>
                                      <p:cBhvr>
                                        <p:cTn id="118" dur="1" fill="hold">
                                          <p:stCondLst>
                                            <p:cond delay="0"/>
                                          </p:stCondLst>
                                        </p:cTn>
                                        <p:tgtEl>
                                          <p:spTgt spid="34"/>
                                        </p:tgtEl>
                                        <p:attrNameLst>
                                          <p:attrName>style.visibility</p:attrName>
                                        </p:attrNameLst>
                                      </p:cBhvr>
                                      <p:to>
                                        <p:strVal val="visible"/>
                                      </p:to>
                                    </p:set>
                                    <p:anim calcmode="lin" valueType="num">
                                      <p:cBhvr additive="base">
                                        <p:cTn id="119" dur="500" fill="hold"/>
                                        <p:tgtEl>
                                          <p:spTgt spid="34"/>
                                        </p:tgtEl>
                                        <p:attrNameLst>
                                          <p:attrName>ppt_x</p:attrName>
                                        </p:attrNameLst>
                                      </p:cBhvr>
                                      <p:tavLst>
                                        <p:tav tm="0">
                                          <p:val>
                                            <p:strVal val="#ppt_x"/>
                                          </p:val>
                                        </p:tav>
                                        <p:tav tm="100000">
                                          <p:val>
                                            <p:strVal val="#ppt_x"/>
                                          </p:val>
                                        </p:tav>
                                      </p:tavLst>
                                    </p:anim>
                                    <p:anim calcmode="lin" valueType="num">
                                      <p:cBhvr additive="base">
                                        <p:cTn id="120" dur="500" fill="hold"/>
                                        <p:tgtEl>
                                          <p:spTgt spid="3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nodePh="1">
                                  <p:stCondLst>
                                    <p:cond delay="0"/>
                                  </p:stCondLst>
                                  <p:endCondLst>
                                    <p:cond evt="begin" delay="0">
                                      <p:tn val="121"/>
                                    </p:cond>
                                  </p:endCondLst>
                                  <p:childTnLst>
                                    <p:set>
                                      <p:cBhvr>
                                        <p:cTn id="122" dur="1" fill="hold">
                                          <p:stCondLst>
                                            <p:cond delay="0"/>
                                          </p:stCondLst>
                                        </p:cTn>
                                        <p:tgtEl>
                                          <p:spTgt spid="35"/>
                                        </p:tgtEl>
                                        <p:attrNameLst>
                                          <p:attrName>style.visibility</p:attrName>
                                        </p:attrNameLst>
                                      </p:cBhvr>
                                      <p:to>
                                        <p:strVal val="visible"/>
                                      </p:to>
                                    </p:set>
                                    <p:anim calcmode="lin" valueType="num">
                                      <p:cBhvr additive="base">
                                        <p:cTn id="123" dur="500" fill="hold"/>
                                        <p:tgtEl>
                                          <p:spTgt spid="35"/>
                                        </p:tgtEl>
                                        <p:attrNameLst>
                                          <p:attrName>ppt_x</p:attrName>
                                        </p:attrNameLst>
                                      </p:cBhvr>
                                      <p:tavLst>
                                        <p:tav tm="0">
                                          <p:val>
                                            <p:strVal val="#ppt_x"/>
                                          </p:val>
                                        </p:tav>
                                        <p:tav tm="100000">
                                          <p:val>
                                            <p:strVal val="#ppt_x"/>
                                          </p:val>
                                        </p:tav>
                                      </p:tavLst>
                                    </p:anim>
                                    <p:anim calcmode="lin" valueType="num">
                                      <p:cBhvr additive="base">
                                        <p:cTn id="12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P spid="517" grpId="0"/>
      <p:bldP spid="518" grpId="0"/>
      <p:bldP spid="519" grpId="0"/>
      <p:bldP spid="520" grpId="0"/>
      <p:bldP spid="521" grpId="0"/>
      <p:bldP spid="522" grpId="0" build="p"/>
      <p:bldP spid="523" grpId="0" build="p"/>
      <p:bldP spid="524" grpId="0" build="p"/>
      <p:bldP spid="525" grpId="0" build="p"/>
      <p:bldP spid="526" grpId="0" build="p"/>
      <p:bldP spid="527" grpId="0" build="p"/>
      <p:bldP spid="21" grpId="0"/>
      <p:bldP spid="22" grpId="0"/>
      <p:bldP spid="23" grpId="0"/>
      <p:bldP spid="24" grpId="0"/>
      <p:bldP spid="25" grpId="0"/>
      <p:bldP spid="26"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1"/>
          <p:cNvSpPr txBox="1">
            <a:spLocks noGrp="1"/>
          </p:cNvSpPr>
          <p:nvPr>
            <p:ph type="title"/>
          </p:nvPr>
        </p:nvSpPr>
        <p:spPr>
          <a:xfrm>
            <a:off x="3696948" y="901605"/>
            <a:ext cx="429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i="1" dirty="0"/>
              <a:t>Introduction</a:t>
            </a:r>
            <a:endParaRPr sz="4400" i="1" dirty="0"/>
          </a:p>
        </p:txBody>
      </p:sp>
      <p:sp>
        <p:nvSpPr>
          <p:cNvPr id="539" name="Google Shape;539;p31"/>
          <p:cNvSpPr txBox="1">
            <a:spLocks noGrp="1"/>
          </p:cNvSpPr>
          <p:nvPr>
            <p:ph type="subTitle" idx="1"/>
          </p:nvPr>
        </p:nvSpPr>
        <p:spPr>
          <a:xfrm>
            <a:off x="3579985" y="1870782"/>
            <a:ext cx="4975090" cy="1276451"/>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2800" b="1" dirty="0"/>
              <a:t>Objective</a:t>
            </a:r>
            <a:r>
              <a:rPr lang="en-US" sz="1400" dirty="0"/>
              <a:t> </a:t>
            </a:r>
          </a:p>
          <a:p>
            <a:pPr marL="0" lvl="0" indent="0" rtl="0">
              <a:spcBef>
                <a:spcPts val="0"/>
              </a:spcBef>
              <a:spcAft>
                <a:spcPts val="0"/>
              </a:spcAft>
              <a:buClr>
                <a:schemeClr val="dk1"/>
              </a:buClr>
              <a:buSzPts val="1100"/>
              <a:buFont typeface="Arial"/>
              <a:buNone/>
            </a:pPr>
            <a:r>
              <a:rPr lang="en-US" sz="1600" dirty="0"/>
              <a:t>Compare concurrent computing problems in operating systems to fairness in customer service. </a:t>
            </a:r>
            <a:endParaRPr lang="en-US" dirty="0"/>
          </a:p>
          <a:p>
            <a:pPr marL="0" lvl="0" indent="0" rtl="0">
              <a:spcBef>
                <a:spcPts val="0"/>
              </a:spcBef>
              <a:spcAft>
                <a:spcPts val="0"/>
              </a:spcAft>
              <a:buClr>
                <a:schemeClr val="dk1"/>
              </a:buClr>
              <a:buSzPts val="1100"/>
              <a:buFont typeface="Arial"/>
              <a:buNone/>
            </a:pPr>
            <a:endParaRPr lang="en-US" sz="1400" dirty="0"/>
          </a:p>
        </p:txBody>
      </p:sp>
      <p:pic>
        <p:nvPicPr>
          <p:cNvPr id="540" name="Google Shape;540;p31"/>
          <p:cNvPicPr preferRelativeResize="0">
            <a:picLocks noGrp="1"/>
          </p:cNvPicPr>
          <p:nvPr>
            <p:ph type="pic" idx="2"/>
          </p:nvPr>
        </p:nvPicPr>
        <p:blipFill rotWithShape="1">
          <a:blip r:embed="rId3">
            <a:alphaModFix/>
          </a:blip>
          <a:srcRect l="6941" t="9747" r="51814"/>
          <a:stretch/>
        </p:blipFill>
        <p:spPr>
          <a:xfrm>
            <a:off x="588925" y="539500"/>
            <a:ext cx="2565299" cy="4069202"/>
          </a:xfrm>
          <a:prstGeom prst="rect">
            <a:avLst/>
          </a:prstGeom>
        </p:spPr>
      </p:pic>
      <p:cxnSp>
        <p:nvCxnSpPr>
          <p:cNvPr id="541" name="Google Shape;541;p31"/>
          <p:cNvCxnSpPr/>
          <p:nvPr/>
        </p:nvCxnSpPr>
        <p:spPr>
          <a:xfrm rot="10800000">
            <a:off x="3692085" y="1591967"/>
            <a:ext cx="2895600" cy="0"/>
          </a:xfrm>
          <a:prstGeom prst="straightConnector1">
            <a:avLst/>
          </a:prstGeom>
          <a:noFill/>
          <a:ln w="9525" cap="flat" cmpd="sng">
            <a:solidFill>
              <a:schemeClr val="dk1"/>
            </a:solidFill>
            <a:prstDash val="solid"/>
            <a:round/>
            <a:headEnd type="none" w="med" len="med"/>
            <a:tailEnd type="none" w="med" len="med"/>
          </a:ln>
        </p:spPr>
      </p:cxnSp>
      <p:sp>
        <p:nvSpPr>
          <p:cNvPr id="8" name="Google Shape;539;p31">
            <a:extLst>
              <a:ext uri="{FF2B5EF4-FFF2-40B4-BE49-F238E27FC236}">
                <a16:creationId xmlns:a16="http://schemas.microsoft.com/office/drawing/2014/main" id="{B2B46DAD-5D41-455B-8E6E-368CAED92813}"/>
              </a:ext>
            </a:extLst>
          </p:cNvPr>
          <p:cNvSpPr txBox="1">
            <a:spLocks/>
          </p:cNvSpPr>
          <p:nvPr/>
        </p:nvSpPr>
        <p:spPr>
          <a:xfrm>
            <a:off x="3611884" y="2993097"/>
            <a:ext cx="4975090" cy="1248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FF8E9"/>
              </a:buClr>
              <a:buSzPts val="1200"/>
              <a:buFont typeface="Nunito Light"/>
              <a:buChar char="●"/>
              <a:defRPr sz="1200" b="0" i="0" u="none" strike="noStrike" cap="none">
                <a:solidFill>
                  <a:srgbClr val="FFF8E9"/>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2pPr>
            <a:lvl3pPr marL="1371600" marR="0" lvl="2" indent="-304800" algn="ctr" rtl="0">
              <a:lnSpc>
                <a:spcPct val="100000"/>
              </a:lnSpc>
              <a:spcBef>
                <a:spcPts val="160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3pPr>
            <a:lvl4pPr marL="1828800" marR="0" lvl="3" indent="-304800" algn="ctr" rtl="0">
              <a:lnSpc>
                <a:spcPct val="100000"/>
              </a:lnSpc>
              <a:spcBef>
                <a:spcPts val="160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4pPr>
            <a:lvl5pPr marL="2286000" marR="0" lvl="4" indent="-304800" algn="ctr" rtl="0">
              <a:lnSpc>
                <a:spcPct val="100000"/>
              </a:lnSpc>
              <a:spcBef>
                <a:spcPts val="1600"/>
              </a:spcBef>
              <a:spcAft>
                <a:spcPts val="0"/>
              </a:spcAft>
              <a:buClr>
                <a:srgbClr val="E76A28"/>
              </a:buClr>
              <a:buSzPts val="1200"/>
              <a:buFont typeface="Nunito Light"/>
              <a:buChar char="○"/>
              <a:defRPr sz="1200" b="0" i="0" u="none" strike="noStrike" cap="none">
                <a:solidFill>
                  <a:srgbClr val="FFF8E9"/>
                </a:solidFill>
                <a:latin typeface="Albert Sans"/>
                <a:ea typeface="Albert Sans"/>
                <a:cs typeface="Albert Sans"/>
                <a:sym typeface="Albert Sans"/>
              </a:defRPr>
            </a:lvl5pPr>
            <a:lvl6pPr marL="2743200" marR="0" lvl="5" indent="-304800" algn="ctr" rtl="0">
              <a:lnSpc>
                <a:spcPct val="100000"/>
              </a:lnSpc>
              <a:spcBef>
                <a:spcPts val="1600"/>
              </a:spcBef>
              <a:spcAft>
                <a:spcPts val="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6pPr>
            <a:lvl7pPr marL="3200400" marR="0" lvl="6" indent="-304800" algn="ctr" rtl="0">
              <a:lnSpc>
                <a:spcPct val="100000"/>
              </a:lnSpc>
              <a:spcBef>
                <a:spcPts val="1600"/>
              </a:spcBef>
              <a:spcAft>
                <a:spcPts val="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7pPr>
            <a:lvl8pPr marL="3657600" marR="0" lvl="7" indent="-304800" algn="ctr" rtl="0">
              <a:lnSpc>
                <a:spcPct val="100000"/>
              </a:lnSpc>
              <a:spcBef>
                <a:spcPts val="1600"/>
              </a:spcBef>
              <a:spcAft>
                <a:spcPts val="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8pPr>
            <a:lvl9pPr marL="4114800" marR="0" lvl="8" indent="-304800" algn="ctr" rtl="0">
              <a:lnSpc>
                <a:spcPct val="100000"/>
              </a:lnSpc>
              <a:spcBef>
                <a:spcPts val="1600"/>
              </a:spcBef>
              <a:spcAft>
                <a:spcPts val="1600"/>
              </a:spcAft>
              <a:buClr>
                <a:srgbClr val="999999"/>
              </a:buClr>
              <a:buSzPts val="1200"/>
              <a:buFont typeface="Nunito Light"/>
              <a:buChar char="■"/>
              <a:defRPr sz="1200" b="0" i="0" u="none" strike="noStrike" cap="none">
                <a:solidFill>
                  <a:srgbClr val="FFF8E9"/>
                </a:solidFill>
                <a:latin typeface="Albert Sans"/>
                <a:ea typeface="Albert Sans"/>
                <a:cs typeface="Albert Sans"/>
                <a:sym typeface="Albert Sans"/>
              </a:defRPr>
            </a:lvl9pPr>
          </a:lstStyle>
          <a:p>
            <a:pPr marL="0" indent="0">
              <a:buClr>
                <a:schemeClr val="dk1"/>
              </a:buClr>
              <a:buSzPts val="1100"/>
              <a:buFont typeface="Arial"/>
              <a:buNone/>
            </a:pPr>
            <a:r>
              <a:rPr lang="en-US" sz="2800" b="1" dirty="0"/>
              <a:t>Focus</a:t>
            </a:r>
            <a:r>
              <a:rPr lang="en-US" sz="1400" dirty="0"/>
              <a:t> </a:t>
            </a:r>
          </a:p>
          <a:p>
            <a:pPr marL="0" indent="0">
              <a:buClr>
                <a:schemeClr val="dk1"/>
              </a:buClr>
              <a:buSzPts val="1100"/>
              <a:buFont typeface="Arial"/>
              <a:buNone/>
            </a:pPr>
            <a:r>
              <a:rPr lang="en-US" sz="1600" dirty="0"/>
              <a:t>Synchronization approaches and orderly resource allocation.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xEl>
                                              <p:pRg st="0" end="0"/>
                                            </p:txEl>
                                          </p:spTgt>
                                        </p:tgtEl>
                                        <p:attrNameLst>
                                          <p:attrName>style.visibility</p:attrName>
                                        </p:attrNameLst>
                                      </p:cBhvr>
                                      <p:to>
                                        <p:strVal val="visible"/>
                                      </p:to>
                                    </p:set>
                                    <p:animEffect transition="in" filter="fade">
                                      <p:cBhvr>
                                        <p:cTn id="7" dur="500"/>
                                        <p:tgtEl>
                                          <p:spTgt spid="53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9">
                                            <p:txEl>
                                              <p:pRg st="1" end="1"/>
                                            </p:txEl>
                                          </p:spTgt>
                                        </p:tgtEl>
                                        <p:attrNameLst>
                                          <p:attrName>style.visibility</p:attrName>
                                        </p:attrNameLst>
                                      </p:cBhvr>
                                      <p:to>
                                        <p:strVal val="visible"/>
                                      </p:to>
                                    </p:set>
                                    <p:animEffect transition="in" filter="fade">
                                      <p:cBhvr>
                                        <p:cTn id="10" dur="500"/>
                                        <p:tgtEl>
                                          <p:spTgt spid="53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10" name="Picture 9">
            <a:extLst>
              <a:ext uri="{FF2B5EF4-FFF2-40B4-BE49-F238E27FC236}">
                <a16:creationId xmlns:a16="http://schemas.microsoft.com/office/drawing/2014/main" id="{52350525-B0CC-478A-A9CC-4BB8E2C42F34}"/>
              </a:ext>
            </a:extLst>
          </p:cNvPr>
          <p:cNvPicPr>
            <a:picLocks noChangeAspect="1"/>
          </p:cNvPicPr>
          <p:nvPr/>
        </p:nvPicPr>
        <p:blipFill>
          <a:blip r:embed="rId3"/>
          <a:stretch>
            <a:fillRect/>
          </a:stretch>
        </p:blipFill>
        <p:spPr>
          <a:xfrm>
            <a:off x="1479414" y="510026"/>
            <a:ext cx="6185172" cy="4123448"/>
          </a:xfrm>
          <a:prstGeom prst="rect">
            <a:avLst/>
          </a:prstGeom>
          <a:ln>
            <a:noFill/>
          </a:ln>
          <a:effectLst>
            <a:softEdge rad="112500"/>
          </a:effectLst>
        </p:spPr>
      </p:pic>
    </p:spTree>
    <p:extLst>
      <p:ext uri="{BB962C8B-B14F-4D97-AF65-F5344CB8AC3E}">
        <p14:creationId xmlns:p14="http://schemas.microsoft.com/office/powerpoint/2010/main" val="29789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3" name="Picture 2">
            <a:extLst>
              <a:ext uri="{FF2B5EF4-FFF2-40B4-BE49-F238E27FC236}">
                <a16:creationId xmlns:a16="http://schemas.microsoft.com/office/drawing/2014/main" id="{3BAF17DC-7E84-444F-A851-3FE8D461662B}"/>
              </a:ext>
            </a:extLst>
          </p:cNvPr>
          <p:cNvPicPr>
            <a:picLocks noChangeAspect="1"/>
          </p:cNvPicPr>
          <p:nvPr/>
        </p:nvPicPr>
        <p:blipFill>
          <a:blip r:embed="rId3"/>
          <a:stretch>
            <a:fillRect/>
          </a:stretch>
        </p:blipFill>
        <p:spPr>
          <a:xfrm>
            <a:off x="1050689" y="588078"/>
            <a:ext cx="7042622" cy="3967344"/>
          </a:xfrm>
          <a:prstGeom prst="rect">
            <a:avLst/>
          </a:prstGeom>
          <a:ln>
            <a:noFill/>
          </a:ln>
          <a:effectLst>
            <a:softEdge rad="112500"/>
          </a:effectLst>
        </p:spPr>
      </p:pic>
    </p:spTree>
    <p:extLst>
      <p:ext uri="{BB962C8B-B14F-4D97-AF65-F5344CB8AC3E}">
        <p14:creationId xmlns:p14="http://schemas.microsoft.com/office/powerpoint/2010/main" val="95755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i="1" dirty="0"/>
              <a:t>Problem Statement </a:t>
            </a:r>
          </a:p>
        </p:txBody>
      </p:sp>
      <p:sp>
        <p:nvSpPr>
          <p:cNvPr id="557" name="Google Shape;557;p33"/>
          <p:cNvSpPr txBox="1">
            <a:spLocks noGrp="1"/>
          </p:cNvSpPr>
          <p:nvPr>
            <p:ph type="subTitle" idx="2"/>
          </p:nvPr>
        </p:nvSpPr>
        <p:spPr>
          <a:xfrm>
            <a:off x="577151" y="2330789"/>
            <a:ext cx="2899696" cy="2145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To ensure that customers are served fairly, adhering to a FIFO policy. Fair execution means that customers who arrive first receive services first, avoiding any unfair advantage or discrimination in the service queue.</a:t>
            </a:r>
            <a:endParaRPr sz="1600" dirty="0"/>
          </a:p>
        </p:txBody>
      </p:sp>
      <p:sp>
        <p:nvSpPr>
          <p:cNvPr id="558" name="Google Shape;558;p33"/>
          <p:cNvSpPr txBox="1">
            <a:spLocks noGrp="1"/>
          </p:cNvSpPr>
          <p:nvPr>
            <p:ph type="subTitle" idx="3"/>
          </p:nvPr>
        </p:nvSpPr>
        <p:spPr>
          <a:xfrm>
            <a:off x="543101" y="1771890"/>
            <a:ext cx="25056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Challenge</a:t>
            </a:r>
            <a:endParaRPr sz="4400" dirty="0"/>
          </a:p>
        </p:txBody>
      </p:sp>
      <p:cxnSp>
        <p:nvCxnSpPr>
          <p:cNvPr id="559" name="Google Shape;559;p33"/>
          <p:cNvCxnSpPr/>
          <p:nvPr/>
        </p:nvCxnSpPr>
        <p:spPr>
          <a:xfrm>
            <a:off x="708162" y="2200575"/>
            <a:ext cx="1330800" cy="0"/>
          </a:xfrm>
          <a:prstGeom prst="straightConnector1">
            <a:avLst/>
          </a:prstGeom>
          <a:noFill/>
          <a:ln w="9525" cap="flat" cmpd="sng">
            <a:solidFill>
              <a:schemeClr val="dk1"/>
            </a:solidFill>
            <a:prstDash val="solid"/>
            <a:round/>
            <a:headEnd type="none" w="med" len="med"/>
            <a:tailEnd type="none" w="med" len="med"/>
          </a:ln>
        </p:spPr>
      </p:cxnSp>
      <p:pic>
        <p:nvPicPr>
          <p:cNvPr id="561" name="Google Shape;561;p33"/>
          <p:cNvPicPr preferRelativeResize="0">
            <a:picLocks noGrp="1"/>
          </p:cNvPicPr>
          <p:nvPr>
            <p:ph type="pic" idx="5"/>
          </p:nvPr>
        </p:nvPicPr>
        <p:blipFill rotWithShape="1">
          <a:blip r:embed="rId3">
            <a:alphaModFix/>
          </a:blip>
          <a:srcRect l="14626" r="43357"/>
          <a:stretch/>
        </p:blipFill>
        <p:spPr>
          <a:xfrm>
            <a:off x="6001550" y="539500"/>
            <a:ext cx="2565299" cy="4069202"/>
          </a:xfrm>
          <a:prstGeom prst="rect">
            <a:avLst/>
          </a:prstGeom>
        </p:spPr>
      </p:pic>
      <p:sp>
        <p:nvSpPr>
          <p:cNvPr id="14" name="Google Shape;554;p33">
            <a:extLst>
              <a:ext uri="{FF2B5EF4-FFF2-40B4-BE49-F238E27FC236}">
                <a16:creationId xmlns:a16="http://schemas.microsoft.com/office/drawing/2014/main" id="{A6BFE90B-8E5E-4A45-9D45-CAA085F16970}"/>
              </a:ext>
            </a:extLst>
          </p:cNvPr>
          <p:cNvSpPr txBox="1">
            <a:spLocks/>
          </p:cNvSpPr>
          <p:nvPr/>
        </p:nvSpPr>
        <p:spPr>
          <a:xfrm>
            <a:off x="3435637" y="1771888"/>
            <a:ext cx="2797889"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2800" dirty="0"/>
              <a:t>Similarity</a:t>
            </a:r>
            <a:endParaRPr lang="en-US" sz="4400" dirty="0"/>
          </a:p>
        </p:txBody>
      </p:sp>
      <p:sp>
        <p:nvSpPr>
          <p:cNvPr id="15" name="Google Shape;556;p33">
            <a:extLst>
              <a:ext uri="{FF2B5EF4-FFF2-40B4-BE49-F238E27FC236}">
                <a16:creationId xmlns:a16="http://schemas.microsoft.com/office/drawing/2014/main" id="{9C489F4A-63A7-49D8-BEDE-A6E3406C3343}"/>
              </a:ext>
            </a:extLst>
          </p:cNvPr>
          <p:cNvSpPr txBox="1">
            <a:spLocks noGrp="1"/>
          </p:cNvSpPr>
          <p:nvPr>
            <p:ph type="subTitle" idx="1"/>
          </p:nvPr>
        </p:nvSpPr>
        <p:spPr>
          <a:xfrm>
            <a:off x="3460134" y="2330788"/>
            <a:ext cx="2262582" cy="17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cxnSp>
        <p:nvCxnSpPr>
          <p:cNvPr id="16" name="Google Shape;560;p33">
            <a:extLst>
              <a:ext uri="{FF2B5EF4-FFF2-40B4-BE49-F238E27FC236}">
                <a16:creationId xmlns:a16="http://schemas.microsoft.com/office/drawing/2014/main" id="{F7064C2B-976E-408F-8478-902EBC0099CC}"/>
              </a:ext>
            </a:extLst>
          </p:cNvPr>
          <p:cNvCxnSpPr>
            <a:cxnSpLocks/>
          </p:cNvCxnSpPr>
          <p:nvPr/>
        </p:nvCxnSpPr>
        <p:spPr>
          <a:xfrm>
            <a:off x="3577097" y="2200575"/>
            <a:ext cx="718461"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i="1" dirty="0"/>
              <a:t>Problem Statement </a:t>
            </a:r>
          </a:p>
        </p:txBody>
      </p:sp>
      <p:sp>
        <p:nvSpPr>
          <p:cNvPr id="557" name="Google Shape;557;p33"/>
          <p:cNvSpPr txBox="1">
            <a:spLocks noGrp="1"/>
          </p:cNvSpPr>
          <p:nvPr>
            <p:ph type="subTitle" idx="2"/>
          </p:nvPr>
        </p:nvSpPr>
        <p:spPr>
          <a:xfrm>
            <a:off x="577151" y="2330789"/>
            <a:ext cx="2283007" cy="2145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ensure that customers are served fairly, adhering to a FIFO policy. Fair execution means that customers who arrive first receive services first, avoiding any unfair advantage or discrimination in the service queue.</a:t>
            </a:r>
            <a:endParaRPr dirty="0"/>
          </a:p>
        </p:txBody>
      </p:sp>
      <p:sp>
        <p:nvSpPr>
          <p:cNvPr id="558" name="Google Shape;558;p33"/>
          <p:cNvSpPr txBox="1">
            <a:spLocks noGrp="1"/>
          </p:cNvSpPr>
          <p:nvPr>
            <p:ph type="subTitle" idx="3"/>
          </p:nvPr>
        </p:nvSpPr>
        <p:spPr>
          <a:xfrm>
            <a:off x="543101" y="1771890"/>
            <a:ext cx="25056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Challenge</a:t>
            </a:r>
            <a:endParaRPr sz="4400" dirty="0"/>
          </a:p>
        </p:txBody>
      </p:sp>
      <p:cxnSp>
        <p:nvCxnSpPr>
          <p:cNvPr id="559" name="Google Shape;559;p33"/>
          <p:cNvCxnSpPr>
            <a:cxnSpLocks/>
          </p:cNvCxnSpPr>
          <p:nvPr/>
        </p:nvCxnSpPr>
        <p:spPr>
          <a:xfrm>
            <a:off x="708162" y="2200575"/>
            <a:ext cx="780396" cy="0"/>
          </a:xfrm>
          <a:prstGeom prst="straightConnector1">
            <a:avLst/>
          </a:prstGeom>
          <a:noFill/>
          <a:ln w="9525" cap="flat" cmpd="sng">
            <a:solidFill>
              <a:schemeClr val="dk1"/>
            </a:solidFill>
            <a:prstDash val="solid"/>
            <a:round/>
            <a:headEnd type="none" w="med" len="med"/>
            <a:tailEnd type="none" w="med" len="med"/>
          </a:ln>
        </p:spPr>
      </p:cxnSp>
      <p:pic>
        <p:nvPicPr>
          <p:cNvPr id="561" name="Google Shape;561;p33"/>
          <p:cNvPicPr preferRelativeResize="0">
            <a:picLocks noGrp="1"/>
          </p:cNvPicPr>
          <p:nvPr>
            <p:ph type="pic" idx="5"/>
          </p:nvPr>
        </p:nvPicPr>
        <p:blipFill rotWithShape="1">
          <a:blip r:embed="rId3">
            <a:alphaModFix/>
          </a:blip>
          <a:srcRect l="14626" r="43357"/>
          <a:stretch/>
        </p:blipFill>
        <p:spPr>
          <a:xfrm>
            <a:off x="6001550" y="539500"/>
            <a:ext cx="2565299" cy="4069202"/>
          </a:xfrm>
          <a:prstGeom prst="rect">
            <a:avLst/>
          </a:prstGeom>
        </p:spPr>
      </p:pic>
      <p:sp>
        <p:nvSpPr>
          <p:cNvPr id="8" name="Google Shape;554;p33">
            <a:extLst>
              <a:ext uri="{FF2B5EF4-FFF2-40B4-BE49-F238E27FC236}">
                <a16:creationId xmlns:a16="http://schemas.microsoft.com/office/drawing/2014/main" id="{4A45761E-63D8-4746-B0D9-96000294BFC6}"/>
              </a:ext>
            </a:extLst>
          </p:cNvPr>
          <p:cNvSpPr txBox="1">
            <a:spLocks/>
          </p:cNvSpPr>
          <p:nvPr/>
        </p:nvSpPr>
        <p:spPr>
          <a:xfrm>
            <a:off x="2850162" y="1802476"/>
            <a:ext cx="2797889"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2400"/>
              <a:buFont typeface="Bebas Neue"/>
              <a:buNone/>
              <a:defRPr sz="2400" b="0" i="0" u="none" strike="noStrike" cap="none">
                <a:solidFill>
                  <a:schemeClr val="dk1"/>
                </a:solidFill>
                <a:latin typeface="Oswald Medium"/>
                <a:ea typeface="Oswald Medium"/>
                <a:cs typeface="Oswald Medium"/>
                <a:sym typeface="Oswald Medium"/>
              </a:defRPr>
            </a:lvl1pPr>
            <a:lvl2pPr marL="914400" marR="0" lvl="1"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rgbClr val="FFF8E9"/>
              </a:buClr>
              <a:buSzPts val="2400"/>
              <a:buFont typeface="Bebas Neue"/>
              <a:buNone/>
              <a:defRPr sz="2400" b="0" i="0" u="none" strike="noStrike" cap="none">
                <a:solidFill>
                  <a:srgbClr val="FFF8E9"/>
                </a:solidFill>
                <a:latin typeface="Bebas Neue"/>
                <a:ea typeface="Bebas Neue"/>
                <a:cs typeface="Bebas Neue"/>
                <a:sym typeface="Bebas Neue"/>
              </a:defRPr>
            </a:lvl9pPr>
          </a:lstStyle>
          <a:p>
            <a:pPr marL="0" indent="0"/>
            <a:r>
              <a:rPr lang="en-US" sz="4400" dirty="0"/>
              <a:t>Similarity</a:t>
            </a:r>
          </a:p>
        </p:txBody>
      </p:sp>
      <p:sp>
        <p:nvSpPr>
          <p:cNvPr id="9" name="Google Shape;556;p33">
            <a:extLst>
              <a:ext uri="{FF2B5EF4-FFF2-40B4-BE49-F238E27FC236}">
                <a16:creationId xmlns:a16="http://schemas.microsoft.com/office/drawing/2014/main" id="{80CAB1A4-99BA-4830-BA9A-3199F7ADBC6B}"/>
              </a:ext>
            </a:extLst>
          </p:cNvPr>
          <p:cNvSpPr txBox="1">
            <a:spLocks noGrp="1"/>
          </p:cNvSpPr>
          <p:nvPr>
            <p:ph type="subTitle" idx="1"/>
          </p:nvPr>
        </p:nvSpPr>
        <p:spPr>
          <a:xfrm>
            <a:off x="2894209" y="2268327"/>
            <a:ext cx="3107342" cy="17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Venus has a beautiful name and is the second planet from the Sun. It’s terribly hot—even hotter than Mercury—and its atmosphere is extremely poisonous. It’s the second-brightest natural object in the night sky after the Moon</a:t>
            </a:r>
            <a:endParaRPr sz="1600" dirty="0"/>
          </a:p>
        </p:txBody>
      </p:sp>
      <p:cxnSp>
        <p:nvCxnSpPr>
          <p:cNvPr id="10" name="Google Shape;560;p33">
            <a:extLst>
              <a:ext uri="{FF2B5EF4-FFF2-40B4-BE49-F238E27FC236}">
                <a16:creationId xmlns:a16="http://schemas.microsoft.com/office/drawing/2014/main" id="{CBB8EBA3-4658-4461-8865-B71F30AA6BE7}"/>
              </a:ext>
            </a:extLst>
          </p:cNvPr>
          <p:cNvCxnSpPr>
            <a:cxnSpLocks/>
          </p:cNvCxnSpPr>
          <p:nvPr/>
        </p:nvCxnSpPr>
        <p:spPr>
          <a:xfrm>
            <a:off x="2995536" y="2200575"/>
            <a:ext cx="1486044"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29574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Proposed Methodology</a:t>
            </a:r>
            <a:endParaRPr i="1" dirty="0"/>
          </a:p>
        </p:txBody>
      </p:sp>
      <p:sp>
        <p:nvSpPr>
          <p:cNvPr id="567" name="Google Shape;567;p34"/>
          <p:cNvSpPr txBox="1">
            <a:spLocks noGrp="1"/>
          </p:cNvSpPr>
          <p:nvPr>
            <p:ph type="subTitle" idx="4"/>
          </p:nvPr>
        </p:nvSpPr>
        <p:spPr>
          <a:xfrm>
            <a:off x="579353" y="1466318"/>
            <a:ext cx="2399966"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Approach</a:t>
            </a:r>
            <a:endParaRPr sz="3200" dirty="0"/>
          </a:p>
        </p:txBody>
      </p:sp>
      <p:sp>
        <p:nvSpPr>
          <p:cNvPr id="568" name="Google Shape;568;p34"/>
          <p:cNvSpPr txBox="1">
            <a:spLocks noGrp="1"/>
          </p:cNvSpPr>
          <p:nvPr>
            <p:ph type="subTitle" idx="5"/>
          </p:nvPr>
        </p:nvSpPr>
        <p:spPr>
          <a:xfrm>
            <a:off x="3399635" y="2196109"/>
            <a:ext cx="2278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Semaphores</a:t>
            </a:r>
            <a:endParaRPr dirty="0"/>
          </a:p>
        </p:txBody>
      </p:sp>
      <p:sp>
        <p:nvSpPr>
          <p:cNvPr id="569" name="Google Shape;569;p34"/>
          <p:cNvSpPr txBox="1">
            <a:spLocks noGrp="1"/>
          </p:cNvSpPr>
          <p:nvPr>
            <p:ph type="subTitle" idx="1"/>
          </p:nvPr>
        </p:nvSpPr>
        <p:spPr>
          <a:xfrm>
            <a:off x="553086" y="1847051"/>
            <a:ext cx="2278800" cy="150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t>Utilize semaphores and queues for synchronized resource access.</a:t>
            </a:r>
          </a:p>
        </p:txBody>
      </p:sp>
      <p:sp>
        <p:nvSpPr>
          <p:cNvPr id="570" name="Google Shape;570;p34"/>
          <p:cNvSpPr txBox="1">
            <a:spLocks noGrp="1"/>
          </p:cNvSpPr>
          <p:nvPr>
            <p:ph type="subTitle" idx="2"/>
          </p:nvPr>
        </p:nvSpPr>
        <p:spPr>
          <a:xfrm>
            <a:off x="3432600" y="2530381"/>
            <a:ext cx="22788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Manage chair availability, replicating OS resource distribution.</a:t>
            </a:r>
          </a:p>
        </p:txBody>
      </p:sp>
      <p:sp>
        <p:nvSpPr>
          <p:cNvPr id="571" name="Google Shape;571;p34"/>
          <p:cNvSpPr txBox="1">
            <a:spLocks noGrp="1"/>
          </p:cNvSpPr>
          <p:nvPr>
            <p:ph type="subTitle" idx="3"/>
          </p:nvPr>
        </p:nvSpPr>
        <p:spPr>
          <a:xfrm>
            <a:off x="6393618" y="3312451"/>
            <a:ext cx="22788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Service customers in arrival order, preventing race-related situations.</a:t>
            </a:r>
          </a:p>
        </p:txBody>
      </p:sp>
      <p:sp>
        <p:nvSpPr>
          <p:cNvPr id="572" name="Google Shape;572;p34"/>
          <p:cNvSpPr txBox="1">
            <a:spLocks noGrp="1"/>
          </p:cNvSpPr>
          <p:nvPr>
            <p:ph type="subTitle" idx="6"/>
          </p:nvPr>
        </p:nvSpPr>
        <p:spPr>
          <a:xfrm>
            <a:off x="6393618" y="2973261"/>
            <a:ext cx="2278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Queues</a:t>
            </a:r>
            <a:endParaRPr sz="32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7">
                                            <p:txEl>
                                              <p:pRg st="0" end="0"/>
                                            </p:txEl>
                                          </p:spTgt>
                                        </p:tgtEl>
                                        <p:attrNameLst>
                                          <p:attrName>style.visibility</p:attrName>
                                        </p:attrNameLst>
                                      </p:cBhvr>
                                      <p:to>
                                        <p:strVal val="visible"/>
                                      </p:to>
                                    </p:set>
                                    <p:anim calcmode="lin" valueType="num">
                                      <p:cBhvr additive="base">
                                        <p:cTn id="7" dur="500" fill="hold"/>
                                        <p:tgtEl>
                                          <p:spTgt spid="5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9">
                                            <p:txEl>
                                              <p:pRg st="0" end="0"/>
                                            </p:txEl>
                                          </p:spTgt>
                                        </p:tgtEl>
                                        <p:attrNameLst>
                                          <p:attrName>style.visibility</p:attrName>
                                        </p:attrNameLst>
                                      </p:cBhvr>
                                      <p:to>
                                        <p:strVal val="visible"/>
                                      </p:to>
                                    </p:set>
                                    <p:anim calcmode="lin" valueType="num">
                                      <p:cBhvr additive="base">
                                        <p:cTn id="11" dur="500" fill="hold"/>
                                        <p:tgtEl>
                                          <p:spTgt spid="56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70">
                                            <p:txEl>
                                              <p:pRg st="0" end="0"/>
                                            </p:txEl>
                                          </p:spTgt>
                                        </p:tgtEl>
                                        <p:attrNameLst>
                                          <p:attrName>style.visibility</p:attrName>
                                        </p:attrNameLst>
                                      </p:cBhvr>
                                      <p:to>
                                        <p:strVal val="visible"/>
                                      </p:to>
                                    </p:set>
                                    <p:anim calcmode="lin" valueType="num">
                                      <p:cBhvr additive="base">
                                        <p:cTn id="17" dur="500" fill="hold"/>
                                        <p:tgtEl>
                                          <p:spTgt spid="57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70">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68">
                                            <p:txEl>
                                              <p:pRg st="0" end="0"/>
                                            </p:txEl>
                                          </p:spTgt>
                                        </p:tgtEl>
                                        <p:attrNameLst>
                                          <p:attrName>style.visibility</p:attrName>
                                        </p:attrNameLst>
                                      </p:cBhvr>
                                      <p:to>
                                        <p:strVal val="visible"/>
                                      </p:to>
                                    </p:set>
                                    <p:anim calcmode="lin" valueType="num">
                                      <p:cBhvr additive="base">
                                        <p:cTn id="21" dur="500" fill="hold"/>
                                        <p:tgtEl>
                                          <p:spTgt spid="56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71">
                                            <p:txEl>
                                              <p:pRg st="0" end="0"/>
                                            </p:txEl>
                                          </p:spTgt>
                                        </p:tgtEl>
                                        <p:attrNameLst>
                                          <p:attrName>style.visibility</p:attrName>
                                        </p:attrNameLst>
                                      </p:cBhvr>
                                      <p:to>
                                        <p:strVal val="visible"/>
                                      </p:to>
                                    </p:set>
                                    <p:anim calcmode="lin" valueType="num">
                                      <p:cBhvr additive="base">
                                        <p:cTn id="27" dur="500" fill="hold"/>
                                        <p:tgtEl>
                                          <p:spTgt spid="571">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71">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72">
                                            <p:txEl>
                                              <p:pRg st="0" end="0"/>
                                            </p:txEl>
                                          </p:spTgt>
                                        </p:tgtEl>
                                        <p:attrNameLst>
                                          <p:attrName>style.visibility</p:attrName>
                                        </p:attrNameLst>
                                      </p:cBhvr>
                                      <p:to>
                                        <p:strVal val="visible"/>
                                      </p:to>
                                    </p:set>
                                    <p:anim calcmode="lin" valueType="num">
                                      <p:cBhvr additive="base">
                                        <p:cTn id="31" dur="500" fill="hold"/>
                                        <p:tgtEl>
                                          <p:spTgt spid="57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 grpId="0" build="p"/>
      <p:bldP spid="568" grpId="0" build="p"/>
      <p:bldP spid="569" grpId="0" build="p"/>
      <p:bldP spid="570" grpId="0" build="p"/>
      <p:bldP spid="571" grpId="0" build="p"/>
      <p:bldP spid="57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Applications in Operating Systems</a:t>
            </a:r>
            <a:endParaRPr i="1" dirty="0"/>
          </a:p>
        </p:txBody>
      </p:sp>
      <p:sp>
        <p:nvSpPr>
          <p:cNvPr id="21" name="Google Shape;557;p33">
            <a:extLst>
              <a:ext uri="{FF2B5EF4-FFF2-40B4-BE49-F238E27FC236}">
                <a16:creationId xmlns:a16="http://schemas.microsoft.com/office/drawing/2014/main" id="{300D1F38-6660-47B6-A2A1-A1792A79A4A5}"/>
              </a:ext>
            </a:extLst>
          </p:cNvPr>
          <p:cNvSpPr txBox="1">
            <a:spLocks/>
          </p:cNvSpPr>
          <p:nvPr/>
        </p:nvSpPr>
        <p:spPr>
          <a:xfrm>
            <a:off x="619681" y="1318237"/>
            <a:ext cx="7301575" cy="2145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2pPr>
            <a:lvl3pPr marL="1371600" marR="0" lvl="2"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3pPr>
            <a:lvl4pPr marL="1828800" marR="0" lvl="3"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4pPr>
            <a:lvl5pPr marL="2286000" marR="0" lvl="4"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5pPr>
            <a:lvl6pPr marL="2743200" marR="0" lvl="5"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6pPr>
            <a:lvl7pPr marL="3200400" marR="0" lvl="6"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7pPr>
            <a:lvl8pPr marL="3657600" marR="0" lvl="7" indent="-304800" algn="ctr" rtl="0">
              <a:lnSpc>
                <a:spcPct val="100000"/>
              </a:lnSpc>
              <a:spcBef>
                <a:spcPts val="1600"/>
              </a:spcBef>
              <a:spcAft>
                <a:spcPts val="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8pPr>
            <a:lvl9pPr marL="4114800" marR="0" lvl="8" indent="-304800" algn="ctr" rtl="0">
              <a:lnSpc>
                <a:spcPct val="100000"/>
              </a:lnSpc>
              <a:spcBef>
                <a:spcPts val="1600"/>
              </a:spcBef>
              <a:spcAft>
                <a:spcPts val="1600"/>
              </a:spcAft>
              <a:buClr>
                <a:srgbClr val="FFF8E9"/>
              </a:buClr>
              <a:buSzPts val="1200"/>
              <a:buFont typeface="Albert Sans"/>
              <a:buNone/>
              <a:defRPr sz="1200" b="0" i="0" u="none" strike="noStrike" cap="none">
                <a:solidFill>
                  <a:srgbClr val="FFF8E9"/>
                </a:solidFill>
                <a:latin typeface="Albert Sans"/>
                <a:ea typeface="Albert Sans"/>
                <a:cs typeface="Albert Sans"/>
                <a:sym typeface="Albert Sans"/>
              </a:defRPr>
            </a:lvl9pPr>
          </a:lstStyle>
          <a:p>
            <a:pPr marL="0" indent="0"/>
            <a:r>
              <a:rPr lang="en-US" sz="2400" b="1" dirty="0"/>
              <a:t>Impact</a:t>
            </a:r>
            <a:r>
              <a:rPr lang="en-US" sz="1800" b="1" dirty="0"/>
              <a:t> </a:t>
            </a:r>
          </a:p>
          <a:p>
            <a:pPr marL="0" indent="0"/>
            <a:r>
              <a:rPr lang="en-US" sz="1800" dirty="0"/>
              <a:t>Improve OS process coordination, guaranteeing equitable execution and conflict prevention.</a:t>
            </a:r>
          </a:p>
          <a:p>
            <a:pPr marL="0" indent="0"/>
            <a:endParaRPr lang="en-US" dirty="0"/>
          </a:p>
          <a:p>
            <a:pPr marL="0" indent="0"/>
            <a:endParaRPr lang="en-US" dirty="0"/>
          </a:p>
          <a:p>
            <a:pPr marL="0" indent="0"/>
            <a:endParaRPr lang="en-US" dirty="0"/>
          </a:p>
          <a:p>
            <a:pPr marL="0" indent="0"/>
            <a:r>
              <a:rPr lang="en-US" sz="2400" b="1" dirty="0"/>
              <a:t>Components</a:t>
            </a:r>
          </a:p>
          <a:p>
            <a:pPr marL="0" indent="0"/>
            <a:r>
              <a:rPr lang="en-US" sz="1800" dirty="0"/>
              <a:t>Semaphores and queues provide insights for enhancing multitasking settings, boosting system dependability, and efficiency.</a:t>
            </a:r>
          </a:p>
        </p:txBody>
      </p:sp>
    </p:spTree>
    <p:extLst>
      <p:ext uri="{BB962C8B-B14F-4D97-AF65-F5344CB8AC3E}">
        <p14:creationId xmlns:p14="http://schemas.microsoft.com/office/powerpoint/2010/main" val="220059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Barbershop Bussines plan by slidesgo">
  <a:themeElements>
    <a:clrScheme name="Simple Light">
      <a:dk1>
        <a:srgbClr val="FFF8E9"/>
      </a:dk1>
      <a:lt1>
        <a:srgbClr val="444336"/>
      </a:lt1>
      <a:dk2>
        <a:srgbClr val="7A7963"/>
      </a:dk2>
      <a:lt2>
        <a:srgbClr val="A8A78E"/>
      </a:lt2>
      <a:accent1>
        <a:srgbClr val="DFDDAB"/>
      </a:accent1>
      <a:accent2>
        <a:srgbClr val="FFFFFF"/>
      </a:accent2>
      <a:accent3>
        <a:srgbClr val="FFFFFF"/>
      </a:accent3>
      <a:accent4>
        <a:srgbClr val="FFFFFF"/>
      </a:accent4>
      <a:accent5>
        <a:srgbClr val="FFFFFF"/>
      </a:accent5>
      <a:accent6>
        <a:srgbClr val="FFFFFF"/>
      </a:accent6>
      <a:hlink>
        <a:srgbClr val="FFF8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565</Words>
  <Application>Microsoft Office PowerPoint</Application>
  <PresentationFormat>On-screen Show (16:9)</PresentationFormat>
  <Paragraphs>85</Paragraphs>
  <Slides>19</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Albert Sans</vt:lpstr>
      <vt:lpstr>Oswald Medium</vt:lpstr>
      <vt:lpstr>Arial</vt:lpstr>
      <vt:lpstr>Anaheim</vt:lpstr>
      <vt:lpstr>Proxima Nova</vt:lpstr>
      <vt:lpstr>Proxima Nova Semibold</vt:lpstr>
      <vt:lpstr>Bebas Neue</vt:lpstr>
      <vt:lpstr>Nunito Light</vt:lpstr>
      <vt:lpstr>Barbershop Bussines plan by slidesgo</vt:lpstr>
      <vt:lpstr>Slidesgo Final Pages</vt:lpstr>
      <vt:lpstr>FIFO Barbershop Problem</vt:lpstr>
      <vt:lpstr>Table of Content</vt:lpstr>
      <vt:lpstr>Introduction</vt:lpstr>
      <vt:lpstr>PowerPoint Presentation</vt:lpstr>
      <vt:lpstr>PowerPoint Presentation</vt:lpstr>
      <vt:lpstr>Problem Statement </vt:lpstr>
      <vt:lpstr>Problem Statement </vt:lpstr>
      <vt:lpstr>Proposed Methodology</vt:lpstr>
      <vt:lpstr>Applications in Operating Systems</vt:lpstr>
      <vt:lpstr>Implementation (Code Overview)</vt:lpstr>
      <vt:lpstr>Code Walkthrough</vt:lpstr>
      <vt:lpstr>Initialize_barbarshop()</vt:lpstr>
      <vt:lpstr>Barbar()</vt:lpstr>
      <vt:lpstr>PowerPoint Presentation</vt:lpstr>
      <vt:lpstr>Add_customer()</vt:lpstr>
      <vt:lpstr>Main()</vt:lpstr>
      <vt:lpstr>Lessons Learned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FIFO Barbershop Problem</dc:title>
  <cp:lastModifiedBy>USAMA</cp:lastModifiedBy>
  <cp:revision>17</cp:revision>
  <dcterms:modified xsi:type="dcterms:W3CDTF">2023-12-26T16:47:39Z</dcterms:modified>
</cp:coreProperties>
</file>